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7" r:id="rId2"/>
    <p:sldId id="258" r:id="rId3"/>
    <p:sldId id="259" r:id="rId4"/>
    <p:sldId id="264" r:id="rId5"/>
    <p:sldId id="261" r:id="rId6"/>
    <p:sldId id="262" r:id="rId7"/>
    <p:sldId id="263" r:id="rId8"/>
    <p:sldId id="265" r:id="rId9"/>
    <p:sldId id="266" r:id="rId1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1"/>
    <p:restoredTop sz="96327"/>
  </p:normalViewPr>
  <p:slideViewPr>
    <p:cSldViewPr snapToGrid="0" snapToObjects="1">
      <p:cViewPr varScale="1">
        <p:scale>
          <a:sx n="104" d="100"/>
          <a:sy n="104" d="100"/>
        </p:scale>
        <p:origin x="232" y="7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svg"/><Relationship Id="rId1" Type="http://schemas.openxmlformats.org/officeDocument/2006/relationships/image" Target="../media/image1.png"/><Relationship Id="rId4" Type="http://schemas.openxmlformats.org/officeDocument/2006/relationships/image" Target="../media/image4.svg"/></Relationships>
</file>

<file path=ppt/diagrams/_rels/data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svg"/><Relationship Id="rId1" Type="http://schemas.openxmlformats.org/officeDocument/2006/relationships/image" Target="../media/image7.png"/><Relationship Id="rId4" Type="http://schemas.openxmlformats.org/officeDocument/2006/relationships/image" Target="../media/image10.svg"/></Relationships>
</file>

<file path=ppt/diagrams/_rels/drawing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svg"/><Relationship Id="rId1" Type="http://schemas.openxmlformats.org/officeDocument/2006/relationships/image" Target="../media/image1.png"/><Relationship Id="rId4" Type="http://schemas.openxmlformats.org/officeDocument/2006/relationships/image" Target="../media/image4.svg"/></Relationships>
</file>

<file path=ppt/diagrams/_rels/drawing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svg"/><Relationship Id="rId1" Type="http://schemas.openxmlformats.org/officeDocument/2006/relationships/image" Target="../media/image7.png"/><Relationship Id="rId4" Type="http://schemas.openxmlformats.org/officeDocument/2006/relationships/image" Target="../media/image10.svg"/></Relationships>
</file>

<file path=ppt/diagrams/colors1.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893226F-F2C5-48F2-B2F2-98709B8DDAA6}"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FFCB7449-9C68-4F2B-BA6D-1404E25184BE}">
      <dgm:prSet/>
      <dgm:spPr/>
      <dgm:t>
        <a:bodyPr/>
        <a:lstStyle/>
        <a:p>
          <a:r>
            <a:rPr lang="en-US"/>
            <a:t>Bali have several recommended traditional Food Spread Across Island</a:t>
          </a:r>
        </a:p>
      </dgm:t>
    </dgm:pt>
    <dgm:pt modelId="{F4809AB5-7B5A-4FB8-800D-433F80F6FF60}" type="parTrans" cxnId="{030BB697-2674-433F-A75B-680DFEAAE8F5}">
      <dgm:prSet/>
      <dgm:spPr/>
      <dgm:t>
        <a:bodyPr/>
        <a:lstStyle/>
        <a:p>
          <a:endParaRPr lang="en-US"/>
        </a:p>
      </dgm:t>
    </dgm:pt>
    <dgm:pt modelId="{D380CA7D-1623-43E9-9A11-473C521CD394}" type="sibTrans" cxnId="{030BB697-2674-433F-A75B-680DFEAAE8F5}">
      <dgm:prSet/>
      <dgm:spPr/>
      <dgm:t>
        <a:bodyPr/>
        <a:lstStyle/>
        <a:p>
          <a:endParaRPr lang="en-US"/>
        </a:p>
      </dgm:t>
    </dgm:pt>
    <dgm:pt modelId="{D0E8F221-7899-46C0-8601-748974F50693}">
      <dgm:prSet/>
      <dgm:spPr/>
      <dgm:t>
        <a:bodyPr/>
        <a:lstStyle/>
        <a:p>
          <a:r>
            <a:rPr lang="en-US"/>
            <a:t>Food Lover love to stay near the food venue so they can easily get access to find food places</a:t>
          </a:r>
        </a:p>
      </dgm:t>
    </dgm:pt>
    <dgm:pt modelId="{294EE349-F600-4AC1-A15B-73D9A53BF7A8}" type="parTrans" cxnId="{6AD09CBF-09FE-4356-BBF2-14B77030DA46}">
      <dgm:prSet/>
      <dgm:spPr/>
      <dgm:t>
        <a:bodyPr/>
        <a:lstStyle/>
        <a:p>
          <a:endParaRPr lang="en-US"/>
        </a:p>
      </dgm:t>
    </dgm:pt>
    <dgm:pt modelId="{F3C625B9-4E8A-48B6-B496-46DDAE0B7268}" type="sibTrans" cxnId="{6AD09CBF-09FE-4356-BBF2-14B77030DA46}">
      <dgm:prSet/>
      <dgm:spPr/>
      <dgm:t>
        <a:bodyPr/>
        <a:lstStyle/>
        <a:p>
          <a:endParaRPr lang="en-US"/>
        </a:p>
      </dgm:t>
    </dgm:pt>
    <dgm:pt modelId="{F20A68DF-214F-4215-88F1-DCA545917188}" type="pres">
      <dgm:prSet presAssocID="{E893226F-F2C5-48F2-B2F2-98709B8DDAA6}" presName="root" presStyleCnt="0">
        <dgm:presLayoutVars>
          <dgm:dir/>
          <dgm:resizeHandles val="exact"/>
        </dgm:presLayoutVars>
      </dgm:prSet>
      <dgm:spPr/>
    </dgm:pt>
    <dgm:pt modelId="{F4919581-2EBF-44E4-B038-2BEA41F3EAB9}" type="pres">
      <dgm:prSet presAssocID="{FFCB7449-9C68-4F2B-BA6D-1404E25184BE}" presName="compNode" presStyleCnt="0"/>
      <dgm:spPr/>
    </dgm:pt>
    <dgm:pt modelId="{B547569B-41EC-44C6-A943-2CC8546728F5}" type="pres">
      <dgm:prSet presAssocID="{FFCB7449-9C68-4F2B-BA6D-1404E25184BE}" presName="bgRect" presStyleLbl="bgShp" presStyleIdx="0" presStyleCnt="2"/>
      <dgm:spPr/>
    </dgm:pt>
    <dgm:pt modelId="{24349B29-88C0-44AE-9EAF-39454F211113}" type="pres">
      <dgm:prSet presAssocID="{FFCB7449-9C68-4F2B-BA6D-1404E25184BE}"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Fork and knife"/>
        </a:ext>
      </dgm:extLst>
    </dgm:pt>
    <dgm:pt modelId="{A2CD91EB-4C50-42CE-A082-90C6D4B1BE4A}" type="pres">
      <dgm:prSet presAssocID="{FFCB7449-9C68-4F2B-BA6D-1404E25184BE}" presName="spaceRect" presStyleCnt="0"/>
      <dgm:spPr/>
    </dgm:pt>
    <dgm:pt modelId="{418E07D8-BBAC-4E91-996B-3AC2D01090CD}" type="pres">
      <dgm:prSet presAssocID="{FFCB7449-9C68-4F2B-BA6D-1404E25184BE}" presName="parTx" presStyleLbl="revTx" presStyleIdx="0" presStyleCnt="2">
        <dgm:presLayoutVars>
          <dgm:chMax val="0"/>
          <dgm:chPref val="0"/>
        </dgm:presLayoutVars>
      </dgm:prSet>
      <dgm:spPr/>
    </dgm:pt>
    <dgm:pt modelId="{005C5642-1489-46E6-B545-CE5105D8705B}" type="pres">
      <dgm:prSet presAssocID="{D380CA7D-1623-43E9-9A11-473C521CD394}" presName="sibTrans" presStyleCnt="0"/>
      <dgm:spPr/>
    </dgm:pt>
    <dgm:pt modelId="{6B78C882-BCD8-46EB-84A9-E4692F4051A1}" type="pres">
      <dgm:prSet presAssocID="{D0E8F221-7899-46C0-8601-748974F50693}" presName="compNode" presStyleCnt="0"/>
      <dgm:spPr/>
    </dgm:pt>
    <dgm:pt modelId="{FFF5C7E6-32E1-473C-88DC-EE1BA1D538B8}" type="pres">
      <dgm:prSet presAssocID="{D0E8F221-7899-46C0-8601-748974F50693}" presName="bgRect" presStyleLbl="bgShp" presStyleIdx="1" presStyleCnt="2"/>
      <dgm:spPr/>
    </dgm:pt>
    <dgm:pt modelId="{8B4D126B-C867-4007-97C1-F3B9FC4C9F2F}" type="pres">
      <dgm:prSet presAssocID="{D0E8F221-7899-46C0-8601-748974F50693}"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erson Eating"/>
        </a:ext>
      </dgm:extLst>
    </dgm:pt>
    <dgm:pt modelId="{269857ED-062B-4575-A96A-0027D87AF81A}" type="pres">
      <dgm:prSet presAssocID="{D0E8F221-7899-46C0-8601-748974F50693}" presName="spaceRect" presStyleCnt="0"/>
      <dgm:spPr/>
    </dgm:pt>
    <dgm:pt modelId="{6461280E-93D9-4099-9BC8-1E67A5C7D56C}" type="pres">
      <dgm:prSet presAssocID="{D0E8F221-7899-46C0-8601-748974F50693}" presName="parTx" presStyleLbl="revTx" presStyleIdx="1" presStyleCnt="2">
        <dgm:presLayoutVars>
          <dgm:chMax val="0"/>
          <dgm:chPref val="0"/>
        </dgm:presLayoutVars>
      </dgm:prSet>
      <dgm:spPr/>
    </dgm:pt>
  </dgm:ptLst>
  <dgm:cxnLst>
    <dgm:cxn modelId="{E847AA14-7A45-44DE-B5FF-B249D1AD6415}" type="presOf" srcId="{E893226F-F2C5-48F2-B2F2-98709B8DDAA6}" destId="{F20A68DF-214F-4215-88F1-DCA545917188}" srcOrd="0" destOrd="0" presId="urn:microsoft.com/office/officeart/2018/2/layout/IconVerticalSolidList"/>
    <dgm:cxn modelId="{2FDFC56A-C582-4BFF-8DC6-180B368CBE0E}" type="presOf" srcId="{FFCB7449-9C68-4F2B-BA6D-1404E25184BE}" destId="{418E07D8-BBAC-4E91-996B-3AC2D01090CD}" srcOrd="0" destOrd="0" presId="urn:microsoft.com/office/officeart/2018/2/layout/IconVerticalSolidList"/>
    <dgm:cxn modelId="{030BB697-2674-433F-A75B-680DFEAAE8F5}" srcId="{E893226F-F2C5-48F2-B2F2-98709B8DDAA6}" destId="{FFCB7449-9C68-4F2B-BA6D-1404E25184BE}" srcOrd="0" destOrd="0" parTransId="{F4809AB5-7B5A-4FB8-800D-433F80F6FF60}" sibTransId="{D380CA7D-1623-43E9-9A11-473C521CD394}"/>
    <dgm:cxn modelId="{6BD9E2AD-0E90-438B-A4D2-3A71D0200CE0}" type="presOf" srcId="{D0E8F221-7899-46C0-8601-748974F50693}" destId="{6461280E-93D9-4099-9BC8-1E67A5C7D56C}" srcOrd="0" destOrd="0" presId="urn:microsoft.com/office/officeart/2018/2/layout/IconVerticalSolidList"/>
    <dgm:cxn modelId="{6AD09CBF-09FE-4356-BBF2-14B77030DA46}" srcId="{E893226F-F2C5-48F2-B2F2-98709B8DDAA6}" destId="{D0E8F221-7899-46C0-8601-748974F50693}" srcOrd="1" destOrd="0" parTransId="{294EE349-F600-4AC1-A15B-73D9A53BF7A8}" sibTransId="{F3C625B9-4E8A-48B6-B496-46DDAE0B7268}"/>
    <dgm:cxn modelId="{BCBF7B27-C1B5-4E2E-BE1E-1C4B28D8421F}" type="presParOf" srcId="{F20A68DF-214F-4215-88F1-DCA545917188}" destId="{F4919581-2EBF-44E4-B038-2BEA41F3EAB9}" srcOrd="0" destOrd="0" presId="urn:microsoft.com/office/officeart/2018/2/layout/IconVerticalSolidList"/>
    <dgm:cxn modelId="{DD94875D-CB4E-4208-8B5C-A53DC60CB6D0}" type="presParOf" srcId="{F4919581-2EBF-44E4-B038-2BEA41F3EAB9}" destId="{B547569B-41EC-44C6-A943-2CC8546728F5}" srcOrd="0" destOrd="0" presId="urn:microsoft.com/office/officeart/2018/2/layout/IconVerticalSolidList"/>
    <dgm:cxn modelId="{C6BDD3DA-9A0C-49BD-80A6-09AC88120E12}" type="presParOf" srcId="{F4919581-2EBF-44E4-B038-2BEA41F3EAB9}" destId="{24349B29-88C0-44AE-9EAF-39454F211113}" srcOrd="1" destOrd="0" presId="urn:microsoft.com/office/officeart/2018/2/layout/IconVerticalSolidList"/>
    <dgm:cxn modelId="{DEAC9FE7-3211-4F2D-9E3A-59107AC01139}" type="presParOf" srcId="{F4919581-2EBF-44E4-B038-2BEA41F3EAB9}" destId="{A2CD91EB-4C50-42CE-A082-90C6D4B1BE4A}" srcOrd="2" destOrd="0" presId="urn:microsoft.com/office/officeart/2018/2/layout/IconVerticalSolidList"/>
    <dgm:cxn modelId="{408BB319-2B8C-4985-84A9-B53B00CAFBE7}" type="presParOf" srcId="{F4919581-2EBF-44E4-B038-2BEA41F3EAB9}" destId="{418E07D8-BBAC-4E91-996B-3AC2D01090CD}" srcOrd="3" destOrd="0" presId="urn:microsoft.com/office/officeart/2018/2/layout/IconVerticalSolidList"/>
    <dgm:cxn modelId="{8964B0CE-F160-49FC-993B-F71BF9EA8EA9}" type="presParOf" srcId="{F20A68DF-214F-4215-88F1-DCA545917188}" destId="{005C5642-1489-46E6-B545-CE5105D8705B}" srcOrd="1" destOrd="0" presId="urn:microsoft.com/office/officeart/2018/2/layout/IconVerticalSolidList"/>
    <dgm:cxn modelId="{9C5C27E2-11B4-44A6-928A-4B7CFF428225}" type="presParOf" srcId="{F20A68DF-214F-4215-88F1-DCA545917188}" destId="{6B78C882-BCD8-46EB-84A9-E4692F4051A1}" srcOrd="2" destOrd="0" presId="urn:microsoft.com/office/officeart/2018/2/layout/IconVerticalSolidList"/>
    <dgm:cxn modelId="{E636423A-CFFD-4F69-A9EE-A9CB718CA45F}" type="presParOf" srcId="{6B78C882-BCD8-46EB-84A9-E4692F4051A1}" destId="{FFF5C7E6-32E1-473C-88DC-EE1BA1D538B8}" srcOrd="0" destOrd="0" presId="urn:microsoft.com/office/officeart/2018/2/layout/IconVerticalSolidList"/>
    <dgm:cxn modelId="{3C4065FE-5474-45BC-AB7C-BF82E867A5EF}" type="presParOf" srcId="{6B78C882-BCD8-46EB-84A9-E4692F4051A1}" destId="{8B4D126B-C867-4007-97C1-F3B9FC4C9F2F}" srcOrd="1" destOrd="0" presId="urn:microsoft.com/office/officeart/2018/2/layout/IconVerticalSolidList"/>
    <dgm:cxn modelId="{77A7B556-6873-402B-B935-ECD941A23FAB}" type="presParOf" srcId="{6B78C882-BCD8-46EB-84A9-E4692F4051A1}" destId="{269857ED-062B-4575-A96A-0027D87AF81A}" srcOrd="2" destOrd="0" presId="urn:microsoft.com/office/officeart/2018/2/layout/IconVerticalSolidList"/>
    <dgm:cxn modelId="{B297BADE-D1C2-4D1E-BDFE-32673CD4F608}" type="presParOf" srcId="{6B78C882-BCD8-46EB-84A9-E4692F4051A1}" destId="{6461280E-93D9-4099-9BC8-1E67A5C7D56C}"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7D5D0C7-531A-4814-A0DE-4299496230E0}"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E68A1074-2889-4C0E-9028-4CB371BEC8CE}">
      <dgm:prSet/>
      <dgm:spPr/>
      <dgm:t>
        <a:bodyPr/>
        <a:lstStyle/>
        <a:p>
          <a:pPr>
            <a:lnSpc>
              <a:spcPct val="100000"/>
            </a:lnSpc>
            <a:defRPr cap="all"/>
          </a:pPr>
          <a:r>
            <a:rPr lang="en-US"/>
            <a:t>5 Most Popular Bali Regencies </a:t>
          </a:r>
          <a:r>
            <a:rPr lang="en-SG"/>
            <a:t>Denpasar, Tabanan, Gianyar, Klungkung, and Bangli.</a:t>
          </a:r>
          <a:endParaRPr lang="en-US"/>
        </a:p>
      </dgm:t>
    </dgm:pt>
    <dgm:pt modelId="{1FC5D52E-62BD-4F57-9594-831D9DDE69D9}" type="parTrans" cxnId="{891AECA7-3DF5-4171-973C-CF169368EF4C}">
      <dgm:prSet/>
      <dgm:spPr/>
      <dgm:t>
        <a:bodyPr/>
        <a:lstStyle/>
        <a:p>
          <a:endParaRPr lang="en-US"/>
        </a:p>
      </dgm:t>
    </dgm:pt>
    <dgm:pt modelId="{62BC97E6-D7F9-4B60-9811-4915B4CDF247}" type="sibTrans" cxnId="{891AECA7-3DF5-4171-973C-CF169368EF4C}">
      <dgm:prSet/>
      <dgm:spPr/>
      <dgm:t>
        <a:bodyPr/>
        <a:lstStyle/>
        <a:p>
          <a:endParaRPr lang="en-US"/>
        </a:p>
      </dgm:t>
    </dgm:pt>
    <dgm:pt modelId="{F0CD1888-66A4-4CC3-A762-E95E4D3E3176}">
      <dgm:prSet/>
      <dgm:spPr/>
      <dgm:t>
        <a:bodyPr/>
        <a:lstStyle/>
        <a:p>
          <a:pPr>
            <a:lnSpc>
              <a:spcPct val="100000"/>
            </a:lnSpc>
            <a:defRPr cap="all"/>
          </a:pPr>
          <a:r>
            <a:rPr lang="en-SG"/>
            <a:t>OpenStreetMap Data to get coordinate each regency</a:t>
          </a:r>
          <a:endParaRPr lang="en-US"/>
        </a:p>
      </dgm:t>
    </dgm:pt>
    <dgm:pt modelId="{4EC848EC-4A3F-4FAE-A89E-74D6A7AF30B2}" type="parTrans" cxnId="{614C0F1B-8AF7-49FC-A5A3-1948858307AE}">
      <dgm:prSet/>
      <dgm:spPr/>
      <dgm:t>
        <a:bodyPr/>
        <a:lstStyle/>
        <a:p>
          <a:endParaRPr lang="en-US"/>
        </a:p>
      </dgm:t>
    </dgm:pt>
    <dgm:pt modelId="{6BB3A663-DFDC-4D43-A6CF-9E4EFAA4248F}" type="sibTrans" cxnId="{614C0F1B-8AF7-49FC-A5A3-1948858307AE}">
      <dgm:prSet/>
      <dgm:spPr/>
      <dgm:t>
        <a:bodyPr/>
        <a:lstStyle/>
        <a:p>
          <a:endParaRPr lang="en-US"/>
        </a:p>
      </dgm:t>
    </dgm:pt>
    <dgm:pt modelId="{79D72CA8-7BDF-4F4F-A6D3-0A6D7E9DC228}">
      <dgm:prSet/>
      <dgm:spPr/>
      <dgm:t>
        <a:bodyPr/>
        <a:lstStyle/>
        <a:p>
          <a:pPr>
            <a:lnSpc>
              <a:spcPct val="100000"/>
            </a:lnSpc>
            <a:defRPr cap="all"/>
          </a:pPr>
          <a:r>
            <a:rPr lang="en-SG"/>
            <a:t>Foursquare Data to get the venue around regencies</a:t>
          </a:r>
          <a:endParaRPr lang="en-US"/>
        </a:p>
      </dgm:t>
    </dgm:pt>
    <dgm:pt modelId="{D62A818E-96F0-42E5-9C5C-D681CEAB04AE}" type="parTrans" cxnId="{D24BF800-9A82-4906-BE90-6A5917B3F6EA}">
      <dgm:prSet/>
      <dgm:spPr/>
      <dgm:t>
        <a:bodyPr/>
        <a:lstStyle/>
        <a:p>
          <a:endParaRPr lang="en-US"/>
        </a:p>
      </dgm:t>
    </dgm:pt>
    <dgm:pt modelId="{91D65DDE-C2D2-42B5-BE0C-BA0073D7AB66}" type="sibTrans" cxnId="{D24BF800-9A82-4906-BE90-6A5917B3F6EA}">
      <dgm:prSet/>
      <dgm:spPr/>
      <dgm:t>
        <a:bodyPr/>
        <a:lstStyle/>
        <a:p>
          <a:endParaRPr lang="en-US"/>
        </a:p>
      </dgm:t>
    </dgm:pt>
    <dgm:pt modelId="{D1CF843E-7AB3-41C7-AF1B-4EBC145AD037}" type="pres">
      <dgm:prSet presAssocID="{D7D5D0C7-531A-4814-A0DE-4299496230E0}" presName="root" presStyleCnt="0">
        <dgm:presLayoutVars>
          <dgm:dir/>
          <dgm:resizeHandles val="exact"/>
        </dgm:presLayoutVars>
      </dgm:prSet>
      <dgm:spPr/>
    </dgm:pt>
    <dgm:pt modelId="{BD226D0E-B8FC-4950-AC49-50AF06B1F747}" type="pres">
      <dgm:prSet presAssocID="{E68A1074-2889-4C0E-9028-4CB371BEC8CE}" presName="compNode" presStyleCnt="0"/>
      <dgm:spPr/>
    </dgm:pt>
    <dgm:pt modelId="{BA378984-C0DD-4812-8A2B-E09D547E973B}" type="pres">
      <dgm:prSet presAssocID="{E68A1074-2889-4C0E-9028-4CB371BEC8CE}" presName="iconBgRect" presStyleLbl="bgShp" presStyleIdx="0" presStyleCnt="3"/>
      <dgm:spPr/>
    </dgm:pt>
    <dgm:pt modelId="{8DB08C40-AB12-4CE3-B9C0-55BA40BA8C58}" type="pres">
      <dgm:prSet presAssocID="{E68A1074-2889-4C0E-9028-4CB371BEC8CE}" presName="iconRect" presStyleLbl="node1" presStyleIdx="0" presStyleCnt="3"/>
      <dgm:spPr>
        <a:blipFill rotWithShape="1">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pt>
    <dgm:pt modelId="{9128574E-797E-49BE-8B4A-AAC87FB8E92E}" type="pres">
      <dgm:prSet presAssocID="{E68A1074-2889-4C0E-9028-4CB371BEC8CE}" presName="spaceRect" presStyleCnt="0"/>
      <dgm:spPr/>
    </dgm:pt>
    <dgm:pt modelId="{334C36A9-C38F-4FDE-A7AE-B7F07968A4CB}" type="pres">
      <dgm:prSet presAssocID="{E68A1074-2889-4C0E-9028-4CB371BEC8CE}" presName="textRect" presStyleLbl="revTx" presStyleIdx="0" presStyleCnt="3">
        <dgm:presLayoutVars>
          <dgm:chMax val="1"/>
          <dgm:chPref val="1"/>
        </dgm:presLayoutVars>
      </dgm:prSet>
      <dgm:spPr/>
    </dgm:pt>
    <dgm:pt modelId="{DD554585-B856-44D0-85FA-3D4C51495F24}" type="pres">
      <dgm:prSet presAssocID="{62BC97E6-D7F9-4B60-9811-4915B4CDF247}" presName="sibTrans" presStyleCnt="0"/>
      <dgm:spPr/>
    </dgm:pt>
    <dgm:pt modelId="{CB4A3598-A641-4AEA-B7E1-EFC6949E366F}" type="pres">
      <dgm:prSet presAssocID="{F0CD1888-66A4-4CC3-A762-E95E4D3E3176}" presName="compNode" presStyleCnt="0"/>
      <dgm:spPr/>
    </dgm:pt>
    <dgm:pt modelId="{D416A016-AB04-44B9-B767-3746FAD96AE4}" type="pres">
      <dgm:prSet presAssocID="{F0CD1888-66A4-4CC3-A762-E95E4D3E3176}" presName="iconBgRect" presStyleLbl="bgShp" presStyleIdx="1" presStyleCnt="3"/>
      <dgm:spPr/>
    </dgm:pt>
    <dgm:pt modelId="{315EB3C9-7006-49A6-A907-46A99F7A1C2D}" type="pres">
      <dgm:prSet presAssocID="{F0CD1888-66A4-4CC3-A762-E95E4D3E3176}" presName="iconRect" presStyleLbl="node1" presStyleIdx="1" presStyleCnt="3"/>
      <dgm:spPr>
        <a:blipFill rotWithShape="1">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pt>
    <dgm:pt modelId="{C845D9C4-62DE-42E1-9497-DF424C4FD3E9}" type="pres">
      <dgm:prSet presAssocID="{F0CD1888-66A4-4CC3-A762-E95E4D3E3176}" presName="spaceRect" presStyleCnt="0"/>
      <dgm:spPr/>
    </dgm:pt>
    <dgm:pt modelId="{2A5E7996-19AF-412D-B49B-DA891E30B4C3}" type="pres">
      <dgm:prSet presAssocID="{F0CD1888-66A4-4CC3-A762-E95E4D3E3176}" presName="textRect" presStyleLbl="revTx" presStyleIdx="1" presStyleCnt="3">
        <dgm:presLayoutVars>
          <dgm:chMax val="1"/>
          <dgm:chPref val="1"/>
        </dgm:presLayoutVars>
      </dgm:prSet>
      <dgm:spPr/>
    </dgm:pt>
    <dgm:pt modelId="{A89ADE46-76F6-4978-AF61-7C5EE18C9E08}" type="pres">
      <dgm:prSet presAssocID="{6BB3A663-DFDC-4D43-A6CF-9E4EFAA4248F}" presName="sibTrans" presStyleCnt="0"/>
      <dgm:spPr/>
    </dgm:pt>
    <dgm:pt modelId="{CBC3F126-89A9-45DF-B4A1-BF8361A409D2}" type="pres">
      <dgm:prSet presAssocID="{79D72CA8-7BDF-4F4F-A6D3-0A6D7E9DC228}" presName="compNode" presStyleCnt="0"/>
      <dgm:spPr/>
    </dgm:pt>
    <dgm:pt modelId="{C2774D69-1B33-4AD1-99D9-4AEEEDDE079E}" type="pres">
      <dgm:prSet presAssocID="{79D72CA8-7BDF-4F4F-A6D3-0A6D7E9DC228}" presName="iconBgRect" presStyleLbl="bgShp" presStyleIdx="2" presStyleCnt="3"/>
      <dgm:spPr/>
    </dgm:pt>
    <dgm:pt modelId="{109C2089-A038-4C8C-B898-A8226064EE61}" type="pres">
      <dgm:prSet presAssocID="{79D72CA8-7BDF-4F4F-A6D3-0A6D7E9DC228}" presName="iconRect" presStyleLbl="node1" presStyleIdx="2"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arker"/>
        </a:ext>
      </dgm:extLst>
    </dgm:pt>
    <dgm:pt modelId="{A7D004C8-AF75-4382-9ACC-DA19D0270542}" type="pres">
      <dgm:prSet presAssocID="{79D72CA8-7BDF-4F4F-A6D3-0A6D7E9DC228}" presName="spaceRect" presStyleCnt="0"/>
      <dgm:spPr/>
    </dgm:pt>
    <dgm:pt modelId="{E8D8DDED-C3E3-4945-85F7-27DCB0264B91}" type="pres">
      <dgm:prSet presAssocID="{79D72CA8-7BDF-4F4F-A6D3-0A6D7E9DC228}" presName="textRect" presStyleLbl="revTx" presStyleIdx="2" presStyleCnt="3">
        <dgm:presLayoutVars>
          <dgm:chMax val="1"/>
          <dgm:chPref val="1"/>
        </dgm:presLayoutVars>
      </dgm:prSet>
      <dgm:spPr/>
    </dgm:pt>
  </dgm:ptLst>
  <dgm:cxnLst>
    <dgm:cxn modelId="{D24BF800-9A82-4906-BE90-6A5917B3F6EA}" srcId="{D7D5D0C7-531A-4814-A0DE-4299496230E0}" destId="{79D72CA8-7BDF-4F4F-A6D3-0A6D7E9DC228}" srcOrd="2" destOrd="0" parTransId="{D62A818E-96F0-42E5-9C5C-D681CEAB04AE}" sibTransId="{91D65DDE-C2D2-42B5-BE0C-BA0073D7AB66}"/>
    <dgm:cxn modelId="{614C0F1B-8AF7-49FC-A5A3-1948858307AE}" srcId="{D7D5D0C7-531A-4814-A0DE-4299496230E0}" destId="{F0CD1888-66A4-4CC3-A762-E95E4D3E3176}" srcOrd="1" destOrd="0" parTransId="{4EC848EC-4A3F-4FAE-A89E-74D6A7AF30B2}" sibTransId="{6BB3A663-DFDC-4D43-A6CF-9E4EFAA4248F}"/>
    <dgm:cxn modelId="{243D7834-CAD6-2B4A-90D0-C59ADEF921CD}" type="presOf" srcId="{79D72CA8-7BDF-4F4F-A6D3-0A6D7E9DC228}" destId="{E8D8DDED-C3E3-4945-85F7-27DCB0264B91}" srcOrd="0" destOrd="0" presId="urn:microsoft.com/office/officeart/2018/5/layout/IconCircleLabelList"/>
    <dgm:cxn modelId="{B4CC1C67-9D00-C345-9EA8-04388E70F5D6}" type="presOf" srcId="{D7D5D0C7-531A-4814-A0DE-4299496230E0}" destId="{D1CF843E-7AB3-41C7-AF1B-4EBC145AD037}" srcOrd="0" destOrd="0" presId="urn:microsoft.com/office/officeart/2018/5/layout/IconCircleLabelList"/>
    <dgm:cxn modelId="{3BEFA79A-ABA2-0B4E-89DC-01095052C5C1}" type="presOf" srcId="{E68A1074-2889-4C0E-9028-4CB371BEC8CE}" destId="{334C36A9-C38F-4FDE-A7AE-B7F07968A4CB}" srcOrd="0" destOrd="0" presId="urn:microsoft.com/office/officeart/2018/5/layout/IconCircleLabelList"/>
    <dgm:cxn modelId="{891AECA7-3DF5-4171-973C-CF169368EF4C}" srcId="{D7D5D0C7-531A-4814-A0DE-4299496230E0}" destId="{E68A1074-2889-4C0E-9028-4CB371BEC8CE}" srcOrd="0" destOrd="0" parTransId="{1FC5D52E-62BD-4F57-9594-831D9DDE69D9}" sibTransId="{62BC97E6-D7F9-4B60-9811-4915B4CDF247}"/>
    <dgm:cxn modelId="{D32D59F5-AB17-5B46-9CED-220E176AB811}" type="presOf" srcId="{F0CD1888-66A4-4CC3-A762-E95E4D3E3176}" destId="{2A5E7996-19AF-412D-B49B-DA891E30B4C3}" srcOrd="0" destOrd="0" presId="urn:microsoft.com/office/officeart/2018/5/layout/IconCircleLabelList"/>
    <dgm:cxn modelId="{1E02E902-1269-6947-A2DB-A0A32D7CEFAB}" type="presParOf" srcId="{D1CF843E-7AB3-41C7-AF1B-4EBC145AD037}" destId="{BD226D0E-B8FC-4950-AC49-50AF06B1F747}" srcOrd="0" destOrd="0" presId="urn:microsoft.com/office/officeart/2018/5/layout/IconCircleLabelList"/>
    <dgm:cxn modelId="{DD05DA1A-31DC-AD46-87DD-CA3268080EBB}" type="presParOf" srcId="{BD226D0E-B8FC-4950-AC49-50AF06B1F747}" destId="{BA378984-C0DD-4812-8A2B-E09D547E973B}" srcOrd="0" destOrd="0" presId="urn:microsoft.com/office/officeart/2018/5/layout/IconCircleLabelList"/>
    <dgm:cxn modelId="{5DF3585C-7BAF-7C4B-8410-D3FEFE7E19A6}" type="presParOf" srcId="{BD226D0E-B8FC-4950-AC49-50AF06B1F747}" destId="{8DB08C40-AB12-4CE3-B9C0-55BA40BA8C58}" srcOrd="1" destOrd="0" presId="urn:microsoft.com/office/officeart/2018/5/layout/IconCircleLabelList"/>
    <dgm:cxn modelId="{946AD5D4-63BE-F949-AEBC-92912283ED00}" type="presParOf" srcId="{BD226D0E-B8FC-4950-AC49-50AF06B1F747}" destId="{9128574E-797E-49BE-8B4A-AAC87FB8E92E}" srcOrd="2" destOrd="0" presId="urn:microsoft.com/office/officeart/2018/5/layout/IconCircleLabelList"/>
    <dgm:cxn modelId="{B5EF9B55-9FF7-9C4A-AC4A-05C79E20C723}" type="presParOf" srcId="{BD226D0E-B8FC-4950-AC49-50AF06B1F747}" destId="{334C36A9-C38F-4FDE-A7AE-B7F07968A4CB}" srcOrd="3" destOrd="0" presId="urn:microsoft.com/office/officeart/2018/5/layout/IconCircleLabelList"/>
    <dgm:cxn modelId="{EB9A87C9-4AAD-9F48-AC5E-5FF042F11030}" type="presParOf" srcId="{D1CF843E-7AB3-41C7-AF1B-4EBC145AD037}" destId="{DD554585-B856-44D0-85FA-3D4C51495F24}" srcOrd="1" destOrd="0" presId="urn:microsoft.com/office/officeart/2018/5/layout/IconCircleLabelList"/>
    <dgm:cxn modelId="{B01D2A7C-3B62-7047-B7F9-CF464175DF08}" type="presParOf" srcId="{D1CF843E-7AB3-41C7-AF1B-4EBC145AD037}" destId="{CB4A3598-A641-4AEA-B7E1-EFC6949E366F}" srcOrd="2" destOrd="0" presId="urn:microsoft.com/office/officeart/2018/5/layout/IconCircleLabelList"/>
    <dgm:cxn modelId="{E54334A9-48E0-FD42-AF7A-6B82B94C4ECB}" type="presParOf" srcId="{CB4A3598-A641-4AEA-B7E1-EFC6949E366F}" destId="{D416A016-AB04-44B9-B767-3746FAD96AE4}" srcOrd="0" destOrd="0" presId="urn:microsoft.com/office/officeart/2018/5/layout/IconCircleLabelList"/>
    <dgm:cxn modelId="{0CD1DDC7-486E-344A-B2DF-07ADE46EC029}" type="presParOf" srcId="{CB4A3598-A641-4AEA-B7E1-EFC6949E366F}" destId="{315EB3C9-7006-49A6-A907-46A99F7A1C2D}" srcOrd="1" destOrd="0" presId="urn:microsoft.com/office/officeart/2018/5/layout/IconCircleLabelList"/>
    <dgm:cxn modelId="{418CA094-1AD3-3145-9702-57565A8BCFBB}" type="presParOf" srcId="{CB4A3598-A641-4AEA-B7E1-EFC6949E366F}" destId="{C845D9C4-62DE-42E1-9497-DF424C4FD3E9}" srcOrd="2" destOrd="0" presId="urn:microsoft.com/office/officeart/2018/5/layout/IconCircleLabelList"/>
    <dgm:cxn modelId="{9E0B3847-5D92-0D4E-A408-E2A5F16C9F5D}" type="presParOf" srcId="{CB4A3598-A641-4AEA-B7E1-EFC6949E366F}" destId="{2A5E7996-19AF-412D-B49B-DA891E30B4C3}" srcOrd="3" destOrd="0" presId="urn:microsoft.com/office/officeart/2018/5/layout/IconCircleLabelList"/>
    <dgm:cxn modelId="{B6A6D57F-DE85-E74F-B099-4CB387445BE4}" type="presParOf" srcId="{D1CF843E-7AB3-41C7-AF1B-4EBC145AD037}" destId="{A89ADE46-76F6-4978-AF61-7C5EE18C9E08}" srcOrd="3" destOrd="0" presId="urn:microsoft.com/office/officeart/2018/5/layout/IconCircleLabelList"/>
    <dgm:cxn modelId="{E5312BFF-D546-7847-8A5A-7FBE8E77D225}" type="presParOf" srcId="{D1CF843E-7AB3-41C7-AF1B-4EBC145AD037}" destId="{CBC3F126-89A9-45DF-B4A1-BF8361A409D2}" srcOrd="4" destOrd="0" presId="urn:microsoft.com/office/officeart/2018/5/layout/IconCircleLabelList"/>
    <dgm:cxn modelId="{CDE28991-8822-6843-A6C8-03C11B831DB7}" type="presParOf" srcId="{CBC3F126-89A9-45DF-B4A1-BF8361A409D2}" destId="{C2774D69-1B33-4AD1-99D9-4AEEEDDE079E}" srcOrd="0" destOrd="0" presId="urn:microsoft.com/office/officeart/2018/5/layout/IconCircleLabelList"/>
    <dgm:cxn modelId="{FB99AC4E-28B1-D949-873F-39755E205944}" type="presParOf" srcId="{CBC3F126-89A9-45DF-B4A1-BF8361A409D2}" destId="{109C2089-A038-4C8C-B898-A8226064EE61}" srcOrd="1" destOrd="0" presId="urn:microsoft.com/office/officeart/2018/5/layout/IconCircleLabelList"/>
    <dgm:cxn modelId="{A08592A9-D837-6040-8C65-65DFA3EC9087}" type="presParOf" srcId="{CBC3F126-89A9-45DF-B4A1-BF8361A409D2}" destId="{A7D004C8-AF75-4382-9ACC-DA19D0270542}" srcOrd="2" destOrd="0" presId="urn:microsoft.com/office/officeart/2018/5/layout/IconCircleLabelList"/>
    <dgm:cxn modelId="{079B729B-5EEA-8F4F-A0A5-F1427747B5BE}" type="presParOf" srcId="{CBC3F126-89A9-45DF-B4A1-BF8361A409D2}" destId="{E8D8DDED-C3E3-4945-85F7-27DCB0264B91}"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47569B-41EC-44C6-A943-2CC8546728F5}">
      <dsp:nvSpPr>
        <dsp:cNvPr id="0" name=""/>
        <dsp:cNvSpPr/>
      </dsp:nvSpPr>
      <dsp:spPr>
        <a:xfrm>
          <a:off x="0" y="678513"/>
          <a:ext cx="10576558" cy="1252640"/>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4349B29-88C0-44AE-9EAF-39454F211113}">
      <dsp:nvSpPr>
        <dsp:cNvPr id="0" name=""/>
        <dsp:cNvSpPr/>
      </dsp:nvSpPr>
      <dsp:spPr>
        <a:xfrm>
          <a:off x="378923" y="960357"/>
          <a:ext cx="688952" cy="68895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18E07D8-BBAC-4E91-996B-3AC2D01090CD}">
      <dsp:nvSpPr>
        <dsp:cNvPr id="0" name=""/>
        <dsp:cNvSpPr/>
      </dsp:nvSpPr>
      <dsp:spPr>
        <a:xfrm>
          <a:off x="1446799" y="678513"/>
          <a:ext cx="9129758" cy="1252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2571" tIns="132571" rIns="132571" bIns="132571" numCol="1" spcCol="1270" anchor="ctr" anchorCtr="0">
          <a:noAutofit/>
        </a:bodyPr>
        <a:lstStyle/>
        <a:p>
          <a:pPr marL="0" lvl="0" indent="0" algn="l" defTabSz="1111250">
            <a:lnSpc>
              <a:spcPct val="90000"/>
            </a:lnSpc>
            <a:spcBef>
              <a:spcPct val="0"/>
            </a:spcBef>
            <a:spcAft>
              <a:spcPct val="35000"/>
            </a:spcAft>
            <a:buNone/>
          </a:pPr>
          <a:r>
            <a:rPr lang="en-US" sz="2500" kern="1200"/>
            <a:t>Bali have several recommended traditional Food Spread Across Island</a:t>
          </a:r>
        </a:p>
      </dsp:txBody>
      <dsp:txXfrm>
        <a:off x="1446799" y="678513"/>
        <a:ext cx="9129758" cy="1252640"/>
      </dsp:txXfrm>
    </dsp:sp>
    <dsp:sp modelId="{FFF5C7E6-32E1-473C-88DC-EE1BA1D538B8}">
      <dsp:nvSpPr>
        <dsp:cNvPr id="0" name=""/>
        <dsp:cNvSpPr/>
      </dsp:nvSpPr>
      <dsp:spPr>
        <a:xfrm>
          <a:off x="0" y="2244314"/>
          <a:ext cx="10576558" cy="1252640"/>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B4D126B-C867-4007-97C1-F3B9FC4C9F2F}">
      <dsp:nvSpPr>
        <dsp:cNvPr id="0" name=""/>
        <dsp:cNvSpPr/>
      </dsp:nvSpPr>
      <dsp:spPr>
        <a:xfrm>
          <a:off x="378923" y="2526158"/>
          <a:ext cx="688952" cy="68895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461280E-93D9-4099-9BC8-1E67A5C7D56C}">
      <dsp:nvSpPr>
        <dsp:cNvPr id="0" name=""/>
        <dsp:cNvSpPr/>
      </dsp:nvSpPr>
      <dsp:spPr>
        <a:xfrm>
          <a:off x="1446799" y="2244314"/>
          <a:ext cx="9129758" cy="1252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2571" tIns="132571" rIns="132571" bIns="132571" numCol="1" spcCol="1270" anchor="ctr" anchorCtr="0">
          <a:noAutofit/>
        </a:bodyPr>
        <a:lstStyle/>
        <a:p>
          <a:pPr marL="0" lvl="0" indent="0" algn="l" defTabSz="1111250">
            <a:lnSpc>
              <a:spcPct val="90000"/>
            </a:lnSpc>
            <a:spcBef>
              <a:spcPct val="0"/>
            </a:spcBef>
            <a:spcAft>
              <a:spcPct val="35000"/>
            </a:spcAft>
            <a:buNone/>
          </a:pPr>
          <a:r>
            <a:rPr lang="en-US" sz="2500" kern="1200"/>
            <a:t>Food Lover love to stay near the food venue so they can easily get access to find food places</a:t>
          </a:r>
        </a:p>
      </dsp:txBody>
      <dsp:txXfrm>
        <a:off x="1446799" y="2244314"/>
        <a:ext cx="9129758" cy="125264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378984-C0DD-4812-8A2B-E09D547E973B}">
      <dsp:nvSpPr>
        <dsp:cNvPr id="0" name=""/>
        <dsp:cNvSpPr/>
      </dsp:nvSpPr>
      <dsp:spPr>
        <a:xfrm>
          <a:off x="626279" y="467733"/>
          <a:ext cx="1921500" cy="1921500"/>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DB08C40-AB12-4CE3-B9C0-55BA40BA8C58}">
      <dsp:nvSpPr>
        <dsp:cNvPr id="0" name=""/>
        <dsp:cNvSpPr/>
      </dsp:nvSpPr>
      <dsp:spPr>
        <a:xfrm>
          <a:off x="1035779" y="877233"/>
          <a:ext cx="1102500" cy="1102500"/>
        </a:xfrm>
        <a:prstGeom prst="rect">
          <a:avLst/>
        </a:prstGeom>
        <a:blipFill rotWithShape="1">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34C36A9-C38F-4FDE-A7AE-B7F07968A4CB}">
      <dsp:nvSpPr>
        <dsp:cNvPr id="0" name=""/>
        <dsp:cNvSpPr/>
      </dsp:nvSpPr>
      <dsp:spPr>
        <a:xfrm>
          <a:off x="12029" y="2987734"/>
          <a:ext cx="315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cap="all"/>
          </a:pPr>
          <a:r>
            <a:rPr lang="en-US" sz="1500" kern="1200"/>
            <a:t>5 Most Popular Bali Regencies </a:t>
          </a:r>
          <a:r>
            <a:rPr lang="en-SG" sz="1500" kern="1200"/>
            <a:t>Denpasar, Tabanan, Gianyar, Klungkung, and Bangli.</a:t>
          </a:r>
          <a:endParaRPr lang="en-US" sz="1500" kern="1200"/>
        </a:p>
      </dsp:txBody>
      <dsp:txXfrm>
        <a:off x="12029" y="2987734"/>
        <a:ext cx="3150000" cy="720000"/>
      </dsp:txXfrm>
    </dsp:sp>
    <dsp:sp modelId="{D416A016-AB04-44B9-B767-3746FAD96AE4}">
      <dsp:nvSpPr>
        <dsp:cNvPr id="0" name=""/>
        <dsp:cNvSpPr/>
      </dsp:nvSpPr>
      <dsp:spPr>
        <a:xfrm>
          <a:off x="4327529" y="467733"/>
          <a:ext cx="1921500" cy="1921500"/>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15EB3C9-7006-49A6-A907-46A99F7A1C2D}">
      <dsp:nvSpPr>
        <dsp:cNvPr id="0" name=""/>
        <dsp:cNvSpPr/>
      </dsp:nvSpPr>
      <dsp:spPr>
        <a:xfrm>
          <a:off x="4737029" y="877233"/>
          <a:ext cx="1102500" cy="1102500"/>
        </a:xfrm>
        <a:prstGeom prst="rect">
          <a:avLst/>
        </a:prstGeom>
        <a:blipFill rotWithShape="1">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A5E7996-19AF-412D-B49B-DA891E30B4C3}">
      <dsp:nvSpPr>
        <dsp:cNvPr id="0" name=""/>
        <dsp:cNvSpPr/>
      </dsp:nvSpPr>
      <dsp:spPr>
        <a:xfrm>
          <a:off x="3713279" y="2987734"/>
          <a:ext cx="315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cap="all"/>
          </a:pPr>
          <a:r>
            <a:rPr lang="en-SG" sz="1500" kern="1200"/>
            <a:t>OpenStreetMap Data to get coordinate each regency</a:t>
          </a:r>
          <a:endParaRPr lang="en-US" sz="1500" kern="1200"/>
        </a:p>
      </dsp:txBody>
      <dsp:txXfrm>
        <a:off x="3713279" y="2987734"/>
        <a:ext cx="3150000" cy="720000"/>
      </dsp:txXfrm>
    </dsp:sp>
    <dsp:sp modelId="{C2774D69-1B33-4AD1-99D9-4AEEEDDE079E}">
      <dsp:nvSpPr>
        <dsp:cNvPr id="0" name=""/>
        <dsp:cNvSpPr/>
      </dsp:nvSpPr>
      <dsp:spPr>
        <a:xfrm>
          <a:off x="8028779" y="467733"/>
          <a:ext cx="1921500" cy="1921500"/>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09C2089-A038-4C8C-B898-A8226064EE61}">
      <dsp:nvSpPr>
        <dsp:cNvPr id="0" name=""/>
        <dsp:cNvSpPr/>
      </dsp:nvSpPr>
      <dsp:spPr>
        <a:xfrm>
          <a:off x="8438279" y="877233"/>
          <a:ext cx="1102500" cy="11025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8D8DDED-C3E3-4945-85F7-27DCB0264B91}">
      <dsp:nvSpPr>
        <dsp:cNvPr id="0" name=""/>
        <dsp:cNvSpPr/>
      </dsp:nvSpPr>
      <dsp:spPr>
        <a:xfrm>
          <a:off x="7414529" y="2987734"/>
          <a:ext cx="315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cap="all"/>
          </a:pPr>
          <a:r>
            <a:rPr lang="en-SG" sz="1500" kern="1200"/>
            <a:t>Foursquare Data to get the venue around regencies</a:t>
          </a:r>
          <a:endParaRPr lang="en-US" sz="1500" kern="1200"/>
        </a:p>
      </dsp:txBody>
      <dsp:txXfrm>
        <a:off x="7414529" y="2987734"/>
        <a:ext cx="3150000" cy="720000"/>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89" name="Group 88"/>
          <p:cNvGrpSpPr/>
          <p:nvPr/>
        </p:nvGrpSpPr>
        <p:grpSpPr>
          <a:xfrm>
            <a:off x="-329674" y="-59376"/>
            <a:ext cx="12515851" cy="6923798"/>
            <a:chOff x="-329674" y="-51881"/>
            <a:chExt cx="12515851" cy="6923798"/>
          </a:xfrm>
        </p:grpSpPr>
        <p:sp>
          <p:nvSpPr>
            <p:cNvPr id="90" name="Freeform 5"/>
            <p:cNvSpPr/>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6"/>
            <p:cNvSpPr/>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7"/>
            <p:cNvSpPr/>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3" name="Freeform 8"/>
            <p:cNvSpPr/>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9"/>
            <p:cNvSpPr/>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10"/>
            <p:cNvSpPr/>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11"/>
            <p:cNvSpPr/>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12"/>
            <p:cNvSpPr/>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13"/>
            <p:cNvSpPr/>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9" name="Freeform 14"/>
            <p:cNvSpPr/>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0" name="Freeform 15"/>
            <p:cNvSpPr/>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1" name="Freeform 16"/>
            <p:cNvSpPr/>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2" name="Freeform 17"/>
            <p:cNvSpPr/>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3" name="Freeform 18"/>
            <p:cNvSpPr/>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4" name="Freeform 19"/>
            <p:cNvSpPr/>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5" name="Freeform 20"/>
            <p:cNvSpPr/>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6" name="Freeform 21"/>
            <p:cNvSpPr/>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7" name="Freeform 22"/>
            <p:cNvSpPr/>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8" name="Freeform 23"/>
            <p:cNvSpPr/>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9" name="Group 8"/>
          <p:cNvGrpSpPr/>
          <p:nvPr/>
        </p:nvGrpSpPr>
        <p:grpSpPr>
          <a:xfrm>
            <a:off x="1669293" y="1186483"/>
            <a:ext cx="8848345" cy="4477933"/>
            <a:chOff x="1669293" y="1186483"/>
            <a:chExt cx="8848345" cy="4477933"/>
          </a:xfrm>
        </p:grpSpPr>
        <p:sp>
          <p:nvSpPr>
            <p:cNvPr id="39" name="Rectangle 38"/>
            <p:cNvSpPr/>
            <p:nvPr/>
          </p:nvSpPr>
          <p:spPr>
            <a:xfrm>
              <a:off x="1674042" y="1186483"/>
              <a:ext cx="8843596"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0" name="Isosceles Triangle 39"/>
            <p:cNvSpPr/>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1" name="Rectangle 40"/>
            <p:cNvSpPr/>
            <p:nvPr/>
          </p:nvSpPr>
          <p:spPr>
            <a:xfrm>
              <a:off x="1669293" y="1991156"/>
              <a:ext cx="8845667"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ctrTitle"/>
          </p:nvPr>
        </p:nvSpPr>
        <p:spPr>
          <a:xfrm>
            <a:off x="1759236" y="2075504"/>
            <a:ext cx="8679915" cy="1748729"/>
          </a:xfrm>
        </p:spPr>
        <p:txBody>
          <a:bodyPr bIns="0" anchor="b">
            <a:normAutofit/>
          </a:bodyPr>
          <a:lstStyle>
            <a:lvl1pPr algn="ctr">
              <a:lnSpc>
                <a:spcPct val="80000"/>
              </a:lnSpc>
              <a:defRPr sz="5400" spc="-150">
                <a:solidFill>
                  <a:srgbClr val="FFFEFF"/>
                </a:solidFill>
              </a:defRPr>
            </a:lvl1pPr>
          </a:lstStyle>
          <a:p>
            <a:r>
              <a:rPr lang="en-GB"/>
              <a:t>Click to edit Master title style</a:t>
            </a:r>
            <a:endParaRPr lang="en-US" dirty="0"/>
          </a:p>
        </p:txBody>
      </p:sp>
      <p:sp>
        <p:nvSpPr>
          <p:cNvPr id="3" name="Subtitle 2"/>
          <p:cNvSpPr>
            <a:spLocks noGrp="1"/>
          </p:cNvSpPr>
          <p:nvPr>
            <p:ph type="subTitle" idx="1"/>
          </p:nvPr>
        </p:nvSpPr>
        <p:spPr>
          <a:xfrm>
            <a:off x="1759237" y="3906266"/>
            <a:ext cx="8673427" cy="1322587"/>
          </a:xfrm>
        </p:spPr>
        <p:txBody>
          <a:bodyPr tIns="0">
            <a:normAutofit/>
          </a:bodyPr>
          <a:lstStyle>
            <a:lvl1pPr marL="0" indent="0" algn="ctr">
              <a:lnSpc>
                <a:spcPct val="100000"/>
              </a:lnSpc>
              <a:buNone/>
              <a:defRPr sz="1800" b="0">
                <a:solidFill>
                  <a:srgbClr val="FFFEFF"/>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4" name="Date Placeholder 3"/>
          <p:cNvSpPr>
            <a:spLocks noGrp="1"/>
          </p:cNvSpPr>
          <p:nvPr>
            <p:ph type="dt" sz="half" idx="10"/>
          </p:nvPr>
        </p:nvSpPr>
        <p:spPr>
          <a:xfrm>
            <a:off x="804672" y="320040"/>
            <a:ext cx="3657600" cy="320040"/>
          </a:xfrm>
        </p:spPr>
        <p:txBody>
          <a:bodyPr vert="horz" lIns="91440" tIns="45720" rIns="91440" bIns="45720" rtlCol="0" anchor="ctr"/>
          <a:lstStyle>
            <a:lvl1pPr>
              <a:defRPr lang="en-US"/>
            </a:lvl1pPr>
          </a:lstStyle>
          <a:p>
            <a:fld id="{48A87A34-81AB-432B-8DAE-1953F412C126}" type="datetimeFigureOut">
              <a:rPr lang="en-US" dirty="0"/>
              <a:pPr/>
              <a:t>2/13/20</a:t>
            </a:fld>
            <a:endParaRPr lang="en-US" dirty="0"/>
          </a:p>
        </p:txBody>
      </p:sp>
      <p:sp>
        <p:nvSpPr>
          <p:cNvPr id="5" name="Footer Placeholder 4"/>
          <p:cNvSpPr>
            <a:spLocks noGrp="1"/>
          </p:cNvSpPr>
          <p:nvPr>
            <p:ph type="ftr" sz="quarter" idx="11"/>
          </p:nvPr>
        </p:nvSpPr>
        <p:spPr>
          <a:xfrm>
            <a:off x="804672" y="6227064"/>
            <a:ext cx="10588752" cy="320040"/>
          </a:xfrm>
        </p:spPr>
        <p:txBody>
          <a:bodyPr/>
          <a:lstStyle>
            <a:lvl1pPr algn="ctr">
              <a:defRPr/>
            </a:lvl1pPr>
          </a:lstStyle>
          <a:p>
            <a:endParaRPr lang="en-US" dirty="0"/>
          </a:p>
        </p:txBody>
      </p:sp>
      <p:sp>
        <p:nvSpPr>
          <p:cNvPr id="6" name="Slide Number Placeholder 5"/>
          <p:cNvSpPr>
            <a:spLocks noGrp="1"/>
          </p:cNvSpPr>
          <p:nvPr>
            <p:ph type="sldNum" sz="quarter" idx="12"/>
          </p:nvPr>
        </p:nvSpPr>
        <p:spPr>
          <a:xfrm>
            <a:off x="10469880" y="320040"/>
            <a:ext cx="914400" cy="320040"/>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grpSp>
        <p:nvGrpSpPr>
          <p:cNvPr id="75" name="Group 74"/>
          <p:cNvGrpSpPr/>
          <p:nvPr/>
        </p:nvGrpSpPr>
        <p:grpSpPr>
          <a:xfrm>
            <a:off x="-417513" y="0"/>
            <a:ext cx="12584114" cy="6853238"/>
            <a:chOff x="-417513" y="0"/>
            <a:chExt cx="12584114" cy="6853238"/>
          </a:xfrm>
        </p:grpSpPr>
        <p:sp>
          <p:nvSpPr>
            <p:cNvPr id="76"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0"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2"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2"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3"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2" name="Group 21"/>
          <p:cNvGrpSpPr/>
          <p:nvPr/>
        </p:nvGrpSpPr>
        <p:grpSpPr>
          <a:xfrm>
            <a:off x="800144" y="1699589"/>
            <a:ext cx="3674476" cy="3470421"/>
            <a:chOff x="697883" y="1816768"/>
            <a:chExt cx="3674476" cy="3470421"/>
          </a:xfrm>
        </p:grpSpPr>
        <p:sp>
          <p:nvSpPr>
            <p:cNvPr id="23" name="Rectangle 22"/>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4"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2" y="2349925"/>
            <a:ext cx="3501196" cy="2456441"/>
          </a:xfrm>
        </p:spPr>
        <p:txBody>
          <a:bodyPr/>
          <a:lstStyle>
            <a:lvl1pPr>
              <a:defRPr>
                <a:solidFill>
                  <a:srgbClr val="FFFEFF"/>
                </a:solidFill>
              </a:defRPr>
            </a:lvl1pPr>
          </a:lstStyle>
          <a:p>
            <a:r>
              <a:rPr lang="en-GB"/>
              <a:t>Click to edit Master title style</a:t>
            </a:r>
            <a:endParaRPr lang="en-US" dirty="0"/>
          </a:p>
        </p:txBody>
      </p:sp>
      <p:sp>
        <p:nvSpPr>
          <p:cNvPr id="3" name="Vertical Text Placeholder 2"/>
          <p:cNvSpPr>
            <a:spLocks noGrp="1"/>
          </p:cNvSpPr>
          <p:nvPr>
            <p:ph type="body" orient="vert" idx="1"/>
          </p:nvPr>
        </p:nvSpPr>
        <p:spPr>
          <a:xfrm>
            <a:off x="5109983" y="794719"/>
            <a:ext cx="6275035" cy="5257090"/>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2/13/20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grpSp>
        <p:nvGrpSpPr>
          <p:cNvPr id="75" name="Group 74"/>
          <p:cNvGrpSpPr/>
          <p:nvPr/>
        </p:nvGrpSpPr>
        <p:grpSpPr>
          <a:xfrm flipH="1">
            <a:off x="0" y="0"/>
            <a:ext cx="12584114" cy="6853238"/>
            <a:chOff x="-417513" y="0"/>
            <a:chExt cx="12584114" cy="6853238"/>
          </a:xfrm>
        </p:grpSpPr>
        <p:sp>
          <p:nvSpPr>
            <p:cNvPr id="76"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0"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2"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2"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3"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2" name="Group 21"/>
          <p:cNvGrpSpPr/>
          <p:nvPr/>
        </p:nvGrpSpPr>
        <p:grpSpPr>
          <a:xfrm>
            <a:off x="7718948" y="1699589"/>
            <a:ext cx="3674476" cy="3470421"/>
            <a:chOff x="697883" y="1816768"/>
            <a:chExt cx="3674476" cy="3470421"/>
          </a:xfrm>
        </p:grpSpPr>
        <p:sp>
          <p:nvSpPr>
            <p:cNvPr id="23" name="Rectangle 22"/>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4"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Vertical Title 1"/>
          <p:cNvSpPr>
            <a:spLocks noGrp="1"/>
          </p:cNvSpPr>
          <p:nvPr>
            <p:ph type="title" orient="vert"/>
          </p:nvPr>
        </p:nvSpPr>
        <p:spPr>
          <a:xfrm>
            <a:off x="7807437" y="2349925"/>
            <a:ext cx="3501195" cy="2456442"/>
          </a:xfrm>
        </p:spPr>
        <p:txBody>
          <a:bodyPr vert="eaVert"/>
          <a:lstStyle>
            <a:lvl1pPr algn="l">
              <a:lnSpc>
                <a:spcPct val="80000"/>
              </a:lnSpc>
              <a:defRPr>
                <a:solidFill>
                  <a:srgbClr val="FFFEFF"/>
                </a:solidFill>
              </a:defRPr>
            </a:lvl1pPr>
          </a:lstStyle>
          <a:p>
            <a:r>
              <a:rPr lang="en-GB"/>
              <a:t>Click to edit Master title style</a:t>
            </a:r>
            <a:endParaRPr lang="en-US" dirty="0"/>
          </a:p>
        </p:txBody>
      </p:sp>
      <p:sp>
        <p:nvSpPr>
          <p:cNvPr id="3" name="Vertical Text Placeholder 2"/>
          <p:cNvSpPr>
            <a:spLocks noGrp="1"/>
          </p:cNvSpPr>
          <p:nvPr>
            <p:ph type="body" orient="vert" idx="1"/>
          </p:nvPr>
        </p:nvSpPr>
        <p:spPr>
          <a:xfrm>
            <a:off x="802747" y="798444"/>
            <a:ext cx="6268622" cy="5257303"/>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a:xfrm>
            <a:off x="804672" y="320040"/>
            <a:ext cx="3657600" cy="320040"/>
          </a:xfrm>
        </p:spPr>
        <p:txBody>
          <a:bodyPr/>
          <a:lstStyle/>
          <a:p>
            <a:fld id="{48A87A34-81AB-432B-8DAE-1953F412C126}" type="datetimeFigureOut">
              <a:rPr lang="en-US" dirty="0"/>
              <a:t>2/13/20</a:t>
            </a:fld>
            <a:endParaRPr lang="en-US" dirty="0"/>
          </a:p>
        </p:txBody>
      </p:sp>
      <p:sp>
        <p:nvSpPr>
          <p:cNvPr id="5" name="Footer Placeholder 4"/>
          <p:cNvSpPr>
            <a:spLocks noGrp="1"/>
          </p:cNvSpPr>
          <p:nvPr>
            <p:ph type="ftr" sz="quarter" idx="11"/>
          </p:nvPr>
        </p:nvSpPr>
        <p:spPr>
          <a:xfrm>
            <a:off x="804672" y="6227064"/>
            <a:ext cx="10588752" cy="320040"/>
          </a:xfrm>
        </p:spPr>
        <p:txBody>
          <a:bodyPr/>
          <a:lstStyle/>
          <a:p>
            <a:endParaRPr lang="en-US" dirty="0"/>
          </a:p>
        </p:txBody>
      </p:sp>
      <p:sp>
        <p:nvSpPr>
          <p:cNvPr id="6" name="Slide Number Placeholder 5"/>
          <p:cNvSpPr>
            <a:spLocks noGrp="1"/>
          </p:cNvSpPr>
          <p:nvPr>
            <p:ph type="sldNum" sz="quarter" idx="12"/>
          </p:nvPr>
        </p:nvSpPr>
        <p:spPr>
          <a:xfrm>
            <a:off x="10469880" y="320040"/>
            <a:ext cx="914400" cy="320040"/>
          </a:xfrm>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80" name="Group 79"/>
          <p:cNvGrpSpPr/>
          <p:nvPr/>
        </p:nvGrpSpPr>
        <p:grpSpPr>
          <a:xfrm>
            <a:off x="-417513" y="0"/>
            <a:ext cx="12584114" cy="6853238"/>
            <a:chOff x="-417513" y="0"/>
            <a:chExt cx="12584114" cy="6853238"/>
          </a:xfrm>
        </p:grpSpPr>
        <p:sp>
          <p:nvSpPr>
            <p:cNvPr id="81"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5"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6"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7"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7"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8"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9"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0"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1"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7" name="Group 26"/>
          <p:cNvGrpSpPr/>
          <p:nvPr/>
        </p:nvGrpSpPr>
        <p:grpSpPr>
          <a:xfrm>
            <a:off x="800144" y="1699589"/>
            <a:ext cx="3674476" cy="3470421"/>
            <a:chOff x="697883" y="1816768"/>
            <a:chExt cx="3674476" cy="3470421"/>
          </a:xfrm>
        </p:grpSpPr>
        <p:sp>
          <p:nvSpPr>
            <p:cNvPr id="28" name="Rectangle 27"/>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9"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Rectangle 29"/>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1" y="2349925"/>
            <a:ext cx="3498979" cy="2456442"/>
          </a:xfrm>
        </p:spPr>
        <p:txBody>
          <a:bodyPr/>
          <a:lstStyle>
            <a:lvl1pPr>
              <a:defRPr>
                <a:solidFill>
                  <a:srgbClr val="FFFEFF"/>
                </a:solidFill>
              </a:defRPr>
            </a:lvl1pPr>
          </a:lstStyle>
          <a:p>
            <a:r>
              <a:rPr lang="en-GB"/>
              <a:t>Click to edit Master title style</a:t>
            </a:r>
            <a:endParaRPr lang="en-US" dirty="0"/>
          </a:p>
        </p:txBody>
      </p:sp>
      <p:sp>
        <p:nvSpPr>
          <p:cNvPr id="3" name="Content Placeholder 2"/>
          <p:cNvSpPr>
            <a:spLocks noGrp="1"/>
          </p:cNvSpPr>
          <p:nvPr>
            <p:ph idx="1"/>
          </p:nvPr>
        </p:nvSpPr>
        <p:spPr>
          <a:xfrm>
            <a:off x="5118447" y="803186"/>
            <a:ext cx="6281873" cy="5248622"/>
          </a:xfrm>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2/13/20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77" name="Group 76"/>
          <p:cNvGrpSpPr/>
          <p:nvPr/>
        </p:nvGrpSpPr>
        <p:grpSpPr>
          <a:xfrm>
            <a:off x="-329674" y="-59376"/>
            <a:ext cx="12515851" cy="6923798"/>
            <a:chOff x="-329674" y="-51881"/>
            <a:chExt cx="12515851" cy="6923798"/>
          </a:xfrm>
        </p:grpSpPr>
        <p:sp>
          <p:nvSpPr>
            <p:cNvPr id="78" name="Freeform 5"/>
            <p:cNvSpPr/>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6"/>
            <p:cNvSpPr/>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0" name="Freeform 7"/>
            <p:cNvSpPr/>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8"/>
            <p:cNvSpPr/>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9"/>
            <p:cNvSpPr/>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0"/>
            <p:cNvSpPr/>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1"/>
            <p:cNvSpPr/>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2"/>
            <p:cNvSpPr/>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3"/>
            <p:cNvSpPr/>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7" name="Freeform 14"/>
            <p:cNvSpPr/>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8" name="Freeform 15"/>
            <p:cNvSpPr/>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89" name="Freeform 16"/>
            <p:cNvSpPr/>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0" name="Freeform 17"/>
            <p:cNvSpPr/>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8"/>
            <p:cNvSpPr/>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19"/>
            <p:cNvSpPr/>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20"/>
            <p:cNvSpPr/>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1"/>
            <p:cNvSpPr/>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2"/>
            <p:cNvSpPr/>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6" name="Freeform 23"/>
            <p:cNvSpPr/>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9" name="Group 8"/>
          <p:cNvGrpSpPr/>
          <p:nvPr/>
        </p:nvGrpSpPr>
        <p:grpSpPr>
          <a:xfrm>
            <a:off x="3259545" y="1186483"/>
            <a:ext cx="5666145" cy="4477933"/>
            <a:chOff x="3259545" y="1186483"/>
            <a:chExt cx="5666145" cy="4477933"/>
          </a:xfrm>
        </p:grpSpPr>
        <p:sp>
          <p:nvSpPr>
            <p:cNvPr id="99" name="Rectangle 98"/>
            <p:cNvSpPr/>
            <p:nvPr/>
          </p:nvSpPr>
          <p:spPr>
            <a:xfrm>
              <a:off x="3259545" y="1186483"/>
              <a:ext cx="5657881"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0" name="Isosceles Triangle 39"/>
            <p:cNvSpPr/>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1" name="Rectangle 100"/>
            <p:cNvSpPr/>
            <p:nvPr/>
          </p:nvSpPr>
          <p:spPr>
            <a:xfrm>
              <a:off x="3259545" y="1991156"/>
              <a:ext cx="5666145"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3344216" y="2074730"/>
            <a:ext cx="5490224" cy="1689390"/>
          </a:xfrm>
        </p:spPr>
        <p:txBody>
          <a:bodyPr bIns="0" anchor="b">
            <a:normAutofit/>
          </a:bodyPr>
          <a:lstStyle>
            <a:lvl1pPr algn="ctr">
              <a:defRPr sz="4400">
                <a:solidFill>
                  <a:srgbClr val="FFFEFF"/>
                </a:solidFill>
              </a:defRPr>
            </a:lvl1pPr>
          </a:lstStyle>
          <a:p>
            <a:r>
              <a:rPr lang="en-GB"/>
              <a:t>Click to edit Master title style</a:t>
            </a:r>
            <a:endParaRPr lang="en-US" dirty="0"/>
          </a:p>
        </p:txBody>
      </p:sp>
      <p:sp>
        <p:nvSpPr>
          <p:cNvPr id="3" name="Text Placeholder 2"/>
          <p:cNvSpPr>
            <a:spLocks noGrp="1"/>
          </p:cNvSpPr>
          <p:nvPr>
            <p:ph type="body" idx="1"/>
          </p:nvPr>
        </p:nvSpPr>
        <p:spPr>
          <a:xfrm>
            <a:off x="3344215" y="3846851"/>
            <a:ext cx="5490223" cy="1383770"/>
          </a:xfrm>
        </p:spPr>
        <p:txBody>
          <a:bodyPr tIns="0">
            <a:normAutofit/>
          </a:bodyPr>
          <a:lstStyle>
            <a:lvl1pPr marL="0" indent="0" algn="ctr">
              <a:buNone/>
              <a:defRPr sz="1800">
                <a:solidFill>
                  <a:srgbClr val="FFFEFF"/>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a:xfrm>
            <a:off x="804672" y="320040"/>
            <a:ext cx="3657600" cy="320040"/>
          </a:xfrm>
        </p:spPr>
        <p:txBody>
          <a:bodyPr/>
          <a:lstStyle/>
          <a:p>
            <a:fld id="{48A87A34-81AB-432B-8DAE-1953F412C126}" type="datetimeFigureOut">
              <a:rPr lang="en-US" dirty="0"/>
              <a:t>2/13/20</a:t>
            </a:fld>
            <a:endParaRPr lang="en-US" dirty="0"/>
          </a:p>
        </p:txBody>
      </p:sp>
      <p:sp>
        <p:nvSpPr>
          <p:cNvPr id="5" name="Footer Placeholder 4"/>
          <p:cNvSpPr>
            <a:spLocks noGrp="1"/>
          </p:cNvSpPr>
          <p:nvPr>
            <p:ph type="ftr" sz="quarter" idx="11"/>
          </p:nvPr>
        </p:nvSpPr>
        <p:spPr>
          <a:xfrm>
            <a:off x="804672" y="6227064"/>
            <a:ext cx="10588752" cy="320040"/>
          </a:xfrm>
        </p:spPr>
        <p:txBody>
          <a:bodyPr/>
          <a:lstStyle>
            <a:lvl1pPr algn="ctr">
              <a:defRPr/>
            </a:lvl1pPr>
          </a:lstStyle>
          <a:p>
            <a:endParaRPr lang="en-US" dirty="0"/>
          </a:p>
        </p:txBody>
      </p:sp>
      <p:sp>
        <p:nvSpPr>
          <p:cNvPr id="6" name="Slide Number Placeholder 5"/>
          <p:cNvSpPr>
            <a:spLocks noGrp="1"/>
          </p:cNvSpPr>
          <p:nvPr>
            <p:ph type="sldNum" sz="quarter" idx="12"/>
          </p:nvPr>
        </p:nvSpPr>
        <p:spPr>
          <a:xfrm>
            <a:off x="10469880" y="320040"/>
            <a:ext cx="914400" cy="320040"/>
          </a:xfrm>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grpSp>
        <p:nvGrpSpPr>
          <p:cNvPr id="37" name="Group 36"/>
          <p:cNvGrpSpPr/>
          <p:nvPr/>
        </p:nvGrpSpPr>
        <p:grpSpPr>
          <a:xfrm>
            <a:off x="-417513" y="0"/>
            <a:ext cx="12584114" cy="6853238"/>
            <a:chOff x="-417513" y="0"/>
            <a:chExt cx="12584114" cy="6853238"/>
          </a:xfrm>
        </p:grpSpPr>
        <p:sp>
          <p:nvSpPr>
            <p:cNvPr id="38"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9"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0"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1"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2"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3"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4"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5"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6"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7"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8"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9"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0"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1"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2"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3"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54"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55"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6"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7"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8"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59" name="Group 58"/>
          <p:cNvGrpSpPr/>
          <p:nvPr/>
        </p:nvGrpSpPr>
        <p:grpSpPr>
          <a:xfrm>
            <a:off x="800144" y="1699589"/>
            <a:ext cx="3674476" cy="3470421"/>
            <a:chOff x="697883" y="1816768"/>
            <a:chExt cx="3674476" cy="3470421"/>
          </a:xfrm>
        </p:grpSpPr>
        <p:sp>
          <p:nvSpPr>
            <p:cNvPr id="60" name="Rectangle 59"/>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1"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2" name="Rectangle 61"/>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9000" y="2339669"/>
            <a:ext cx="3500828" cy="2470065"/>
          </a:xfrm>
        </p:spPr>
        <p:txBody>
          <a:bodyPr lIns="91440" tIns="91440" rIns="91440" bIns="91440"/>
          <a:lstStyle>
            <a:lvl1pPr>
              <a:defRPr>
                <a:solidFill>
                  <a:srgbClr val="FFFEFF"/>
                </a:solidFill>
              </a:defRPr>
            </a:lvl1pPr>
          </a:lstStyle>
          <a:p>
            <a:r>
              <a:rPr lang="en-GB"/>
              <a:t>Click to edit Master title style</a:t>
            </a:r>
            <a:endParaRPr lang="en-US" dirty="0"/>
          </a:p>
        </p:txBody>
      </p:sp>
      <p:sp>
        <p:nvSpPr>
          <p:cNvPr id="3" name="Content Placeholder 2"/>
          <p:cNvSpPr>
            <a:spLocks noGrp="1"/>
          </p:cNvSpPr>
          <p:nvPr>
            <p:ph sz="half" idx="1"/>
          </p:nvPr>
        </p:nvSpPr>
        <p:spPr>
          <a:xfrm>
            <a:off x="5120878" y="803187"/>
            <a:ext cx="6269591" cy="238265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5118447" y="3672162"/>
            <a:ext cx="6272022" cy="2383586"/>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a:xfrm>
            <a:off x="804672" y="320040"/>
            <a:ext cx="3657600" cy="320040"/>
          </a:xfrm>
        </p:spPr>
        <p:txBody>
          <a:bodyPr/>
          <a:lstStyle/>
          <a:p>
            <a:fld id="{48A87A34-81AB-432B-8DAE-1953F412C126}" type="datetimeFigureOut">
              <a:rPr lang="en-US" dirty="0"/>
              <a:t>2/13/20</a:t>
            </a:fld>
            <a:endParaRPr lang="en-US" dirty="0"/>
          </a:p>
        </p:txBody>
      </p:sp>
      <p:sp>
        <p:nvSpPr>
          <p:cNvPr id="6" name="Footer Placeholder 5"/>
          <p:cNvSpPr>
            <a:spLocks noGrp="1"/>
          </p:cNvSpPr>
          <p:nvPr>
            <p:ph type="ftr" sz="quarter" idx="11"/>
          </p:nvPr>
        </p:nvSpPr>
        <p:spPr>
          <a:xfrm>
            <a:off x="804672" y="6227064"/>
            <a:ext cx="10588752" cy="320040"/>
          </a:xfrm>
        </p:spPr>
        <p:txBody>
          <a:bodyPr/>
          <a:lstStyle/>
          <a:p>
            <a:endParaRPr lang="en-US" dirty="0"/>
          </a:p>
        </p:txBody>
      </p:sp>
      <p:sp>
        <p:nvSpPr>
          <p:cNvPr id="7" name="Slide Number Placeholder 6"/>
          <p:cNvSpPr>
            <a:spLocks noGrp="1"/>
          </p:cNvSpPr>
          <p:nvPr>
            <p:ph type="sldNum" sz="quarter" idx="12"/>
          </p:nvPr>
        </p:nvSpPr>
        <p:spPr>
          <a:xfrm>
            <a:off x="10469880" y="320040"/>
            <a:ext cx="914400" cy="320040"/>
          </a:xfrm>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grpSp>
        <p:nvGrpSpPr>
          <p:cNvPr id="39" name="Group 38"/>
          <p:cNvGrpSpPr/>
          <p:nvPr/>
        </p:nvGrpSpPr>
        <p:grpSpPr>
          <a:xfrm>
            <a:off x="-417513" y="0"/>
            <a:ext cx="12584114" cy="6853238"/>
            <a:chOff x="-417513" y="0"/>
            <a:chExt cx="12584114" cy="6853238"/>
          </a:xfrm>
        </p:grpSpPr>
        <p:sp>
          <p:nvSpPr>
            <p:cNvPr id="40"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1"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2"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3"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4"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5"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6"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7"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8"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9"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0"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1"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2"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3"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4"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5"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56"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57"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8"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9"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0"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61" name="Group 60"/>
          <p:cNvGrpSpPr/>
          <p:nvPr/>
        </p:nvGrpSpPr>
        <p:grpSpPr>
          <a:xfrm>
            <a:off x="800144" y="1699589"/>
            <a:ext cx="3674476" cy="3470421"/>
            <a:chOff x="697883" y="1816768"/>
            <a:chExt cx="3674476" cy="3470421"/>
          </a:xfrm>
        </p:grpSpPr>
        <p:sp>
          <p:nvSpPr>
            <p:cNvPr id="62" name="Rectangle 61"/>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3"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4" name="Rectangle 63"/>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9001" y="2363915"/>
            <a:ext cx="3500828" cy="2460497"/>
          </a:xfrm>
        </p:spPr>
        <p:txBody>
          <a:bodyPr lIns="91440" tIns="91440" rIns="91440" bIns="91440"/>
          <a:lstStyle>
            <a:lvl1pPr>
              <a:defRPr>
                <a:solidFill>
                  <a:srgbClr val="FFFEFF"/>
                </a:solidFill>
              </a:defRPr>
            </a:lvl1pPr>
          </a:lstStyle>
          <a:p>
            <a:r>
              <a:rPr lang="en-GB"/>
              <a:t>Click to edit Master title style</a:t>
            </a:r>
            <a:endParaRPr lang="en-US" dirty="0"/>
          </a:p>
        </p:txBody>
      </p:sp>
      <p:sp>
        <p:nvSpPr>
          <p:cNvPr id="3" name="Text Placeholder 2"/>
          <p:cNvSpPr>
            <a:spLocks noGrp="1"/>
          </p:cNvSpPr>
          <p:nvPr>
            <p:ph type="body" idx="1"/>
          </p:nvPr>
        </p:nvSpPr>
        <p:spPr>
          <a:xfrm>
            <a:off x="5125137" y="803185"/>
            <a:ext cx="6265088" cy="685800"/>
          </a:xfrm>
        </p:spPr>
        <p:txBody>
          <a:bodyPr anchor="ctr">
            <a:noAutofit/>
          </a:bodyPr>
          <a:lstStyle>
            <a:lvl1pPr marL="0" indent="0" algn="l">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5125305" y="1488985"/>
            <a:ext cx="6264350" cy="1696853"/>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5118653" y="3665887"/>
            <a:ext cx="6264414" cy="685800"/>
          </a:xfrm>
        </p:spPr>
        <p:txBody>
          <a:bodyPr anchor="ctr">
            <a:noAutofit/>
          </a:bodyPr>
          <a:lstStyle>
            <a:lvl1pPr marL="0" indent="0" algn="l">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5118447" y="4351687"/>
            <a:ext cx="6265588" cy="170406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a:xfrm>
            <a:off x="804672" y="320040"/>
            <a:ext cx="3657600" cy="320040"/>
          </a:xfrm>
        </p:spPr>
        <p:txBody>
          <a:bodyPr/>
          <a:lstStyle/>
          <a:p>
            <a:fld id="{48A87A34-81AB-432B-8DAE-1953F412C126}" type="datetimeFigureOut">
              <a:rPr lang="en-US" dirty="0"/>
              <a:t>2/13/20</a:t>
            </a:fld>
            <a:endParaRPr lang="en-US" dirty="0"/>
          </a:p>
        </p:txBody>
      </p:sp>
      <p:sp>
        <p:nvSpPr>
          <p:cNvPr id="8" name="Footer Placeholder 7"/>
          <p:cNvSpPr>
            <a:spLocks noGrp="1"/>
          </p:cNvSpPr>
          <p:nvPr>
            <p:ph type="ftr" sz="quarter" idx="11"/>
          </p:nvPr>
        </p:nvSpPr>
        <p:spPr>
          <a:xfrm>
            <a:off x="804672" y="6227064"/>
            <a:ext cx="10588752" cy="320040"/>
          </a:xfrm>
        </p:spPr>
        <p:txBody>
          <a:bodyPr/>
          <a:lstStyle/>
          <a:p>
            <a:endParaRPr lang="en-US" dirty="0"/>
          </a:p>
        </p:txBody>
      </p:sp>
      <p:sp>
        <p:nvSpPr>
          <p:cNvPr id="9" name="Slide Number Placeholder 8"/>
          <p:cNvSpPr>
            <a:spLocks noGrp="1"/>
          </p:cNvSpPr>
          <p:nvPr>
            <p:ph type="sldNum" sz="quarter" idx="12"/>
          </p:nvPr>
        </p:nvSpPr>
        <p:spPr>
          <a:xfrm>
            <a:off x="10469880" y="320040"/>
            <a:ext cx="914400" cy="320040"/>
          </a:xfrm>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grpSp>
        <p:nvGrpSpPr>
          <p:cNvPr id="77" name="Group 76"/>
          <p:cNvGrpSpPr/>
          <p:nvPr/>
        </p:nvGrpSpPr>
        <p:grpSpPr>
          <a:xfrm>
            <a:off x="-417513" y="0"/>
            <a:ext cx="12584114" cy="6853238"/>
            <a:chOff x="-417513" y="0"/>
            <a:chExt cx="12584114" cy="6853238"/>
          </a:xfrm>
        </p:grpSpPr>
        <p:sp>
          <p:nvSpPr>
            <p:cNvPr id="78"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0"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1"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2"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3"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4"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4"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5"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4" name="Group 23"/>
          <p:cNvGrpSpPr/>
          <p:nvPr/>
        </p:nvGrpSpPr>
        <p:grpSpPr>
          <a:xfrm>
            <a:off x="800144" y="1699589"/>
            <a:ext cx="3674476" cy="3470421"/>
            <a:chOff x="697883" y="1816768"/>
            <a:chExt cx="3674476" cy="3470421"/>
          </a:xfrm>
        </p:grpSpPr>
        <p:sp>
          <p:nvSpPr>
            <p:cNvPr id="25" name="Rectangle 24"/>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6"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Rectangle 26"/>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2" y="2349925"/>
            <a:ext cx="3501196" cy="2456442"/>
          </a:xfrm>
        </p:spPr>
        <p:txBody>
          <a:bodyPr/>
          <a:lstStyle>
            <a:lvl1pPr>
              <a:defRPr>
                <a:solidFill>
                  <a:srgbClr val="FFFEFF"/>
                </a:solidFill>
              </a:defRPr>
            </a:lvl1p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2/13/20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04672" y="320040"/>
            <a:ext cx="3657600" cy="320040"/>
          </a:xfrm>
        </p:spPr>
        <p:txBody>
          <a:bodyPr/>
          <a:lstStyle/>
          <a:p>
            <a:fld id="{48A87A34-81AB-432B-8DAE-1953F412C126}" type="datetimeFigureOut">
              <a:rPr lang="en-US" dirty="0"/>
              <a:t>2/13/20</a:t>
            </a:fld>
            <a:endParaRPr lang="en-US" dirty="0"/>
          </a:p>
        </p:txBody>
      </p:sp>
      <p:sp>
        <p:nvSpPr>
          <p:cNvPr id="3" name="Footer Placeholder 2"/>
          <p:cNvSpPr>
            <a:spLocks noGrp="1"/>
          </p:cNvSpPr>
          <p:nvPr>
            <p:ph type="ftr" sz="quarter" idx="11"/>
          </p:nvPr>
        </p:nvSpPr>
        <p:spPr>
          <a:xfrm>
            <a:off x="804672" y="6227064"/>
            <a:ext cx="10588752" cy="320040"/>
          </a:xfrm>
        </p:spPr>
        <p:txBody>
          <a:bodyPr/>
          <a:lstStyle/>
          <a:p>
            <a:endParaRPr lang="en-US" dirty="0"/>
          </a:p>
        </p:txBody>
      </p:sp>
      <p:sp>
        <p:nvSpPr>
          <p:cNvPr id="4" name="Slide Number Placeholder 3"/>
          <p:cNvSpPr>
            <a:spLocks noGrp="1"/>
          </p:cNvSpPr>
          <p:nvPr>
            <p:ph type="sldNum" sz="quarter" idx="12"/>
          </p:nvPr>
        </p:nvSpPr>
        <p:spPr>
          <a:xfrm>
            <a:off x="10469880" y="320040"/>
            <a:ext cx="914400" cy="320040"/>
          </a:xfrm>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74" name="Group 73"/>
          <p:cNvGrpSpPr/>
          <p:nvPr/>
        </p:nvGrpSpPr>
        <p:grpSpPr>
          <a:xfrm>
            <a:off x="-417513" y="0"/>
            <a:ext cx="12584114" cy="6853238"/>
            <a:chOff x="-417513" y="0"/>
            <a:chExt cx="12584114" cy="6853238"/>
          </a:xfrm>
        </p:grpSpPr>
        <p:sp>
          <p:nvSpPr>
            <p:cNvPr id="75"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6"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79"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0"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1"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2"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1" name="Group 20"/>
          <p:cNvGrpSpPr/>
          <p:nvPr/>
        </p:nvGrpSpPr>
        <p:grpSpPr>
          <a:xfrm>
            <a:off x="800144" y="1699589"/>
            <a:ext cx="3674476" cy="3470421"/>
            <a:chOff x="697883" y="1816768"/>
            <a:chExt cx="3674476" cy="3470421"/>
          </a:xfrm>
        </p:grpSpPr>
        <p:sp>
          <p:nvSpPr>
            <p:cNvPr id="22" name="Rectangle 21"/>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2"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3" name="Rectangle 32"/>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1" y="2352026"/>
            <a:ext cx="3501197" cy="1223298"/>
          </a:xfrm>
        </p:spPr>
        <p:txBody>
          <a:bodyPr bIns="0" anchor="b">
            <a:noAutofit/>
          </a:bodyPr>
          <a:lstStyle>
            <a:lvl1pPr algn="ctr">
              <a:defRPr sz="3200">
                <a:solidFill>
                  <a:srgbClr val="FFFEFF"/>
                </a:solidFill>
              </a:defRPr>
            </a:lvl1pPr>
          </a:lstStyle>
          <a:p>
            <a:r>
              <a:rPr lang="en-GB"/>
              <a:t>Click to edit Master title style</a:t>
            </a:r>
            <a:endParaRPr lang="en-US" dirty="0"/>
          </a:p>
        </p:txBody>
      </p:sp>
      <p:sp>
        <p:nvSpPr>
          <p:cNvPr id="3" name="Content Placeholder 2"/>
          <p:cNvSpPr>
            <a:spLocks noGrp="1"/>
          </p:cNvSpPr>
          <p:nvPr>
            <p:ph idx="1"/>
          </p:nvPr>
        </p:nvSpPr>
        <p:spPr>
          <a:xfrm>
            <a:off x="5109983" y="802809"/>
            <a:ext cx="6275035" cy="5249940"/>
          </a:xfrm>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888631" y="3580186"/>
            <a:ext cx="3501197" cy="1221164"/>
          </a:xfrm>
        </p:spPr>
        <p:txBody>
          <a:bodyPr/>
          <a:lstStyle>
            <a:lvl1pPr marL="0" indent="0" algn="ctr">
              <a:buNone/>
              <a:defRPr sz="1600">
                <a:solidFill>
                  <a:srgbClr val="FFFE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2/13/20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73" name="Group 72"/>
          <p:cNvGrpSpPr/>
          <p:nvPr/>
        </p:nvGrpSpPr>
        <p:grpSpPr>
          <a:xfrm>
            <a:off x="-329674" y="-59376"/>
            <a:ext cx="12515851" cy="6923798"/>
            <a:chOff x="-329674" y="-51881"/>
            <a:chExt cx="12515851" cy="6923798"/>
          </a:xfrm>
        </p:grpSpPr>
        <p:sp>
          <p:nvSpPr>
            <p:cNvPr id="81" name="Freeform 5"/>
            <p:cNvSpPr/>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6"/>
            <p:cNvSpPr/>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7"/>
            <p:cNvSpPr/>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4" name="Freeform 8"/>
            <p:cNvSpPr/>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9"/>
            <p:cNvSpPr/>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0"/>
            <p:cNvSpPr/>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1"/>
            <p:cNvSpPr/>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2"/>
            <p:cNvSpPr/>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3"/>
            <p:cNvSpPr/>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0" name="Freeform 14"/>
            <p:cNvSpPr/>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1" name="Freeform 15"/>
            <p:cNvSpPr/>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2" name="Freeform 16"/>
            <p:cNvSpPr/>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3" name="Freeform 17"/>
            <p:cNvSpPr/>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18"/>
            <p:cNvSpPr/>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19"/>
            <p:cNvSpPr/>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0"/>
            <p:cNvSpPr/>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21"/>
            <p:cNvSpPr/>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22"/>
            <p:cNvSpPr/>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9" name="Freeform 23"/>
            <p:cNvSpPr/>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76" name="Group 75"/>
          <p:cNvGrpSpPr/>
          <p:nvPr/>
        </p:nvGrpSpPr>
        <p:grpSpPr>
          <a:xfrm>
            <a:off x="805336" y="1698331"/>
            <a:ext cx="5941540" cy="3470421"/>
            <a:chOff x="805336" y="1698331"/>
            <a:chExt cx="5941540" cy="3470421"/>
          </a:xfrm>
        </p:grpSpPr>
        <p:sp>
          <p:nvSpPr>
            <p:cNvPr id="77" name="Rectangle 76"/>
            <p:cNvSpPr/>
            <p:nvPr/>
          </p:nvSpPr>
          <p:spPr>
            <a:xfrm>
              <a:off x="805336" y="1698331"/>
              <a:ext cx="5941540"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8" name="Isosceles Triangle 9"/>
            <p:cNvSpPr/>
            <p:nvPr/>
          </p:nvSpPr>
          <p:spPr>
            <a:xfrm rot="10800000">
              <a:off x="3618113" y="4896349"/>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9" name="Rectangle 78"/>
            <p:cNvSpPr/>
            <p:nvPr/>
          </p:nvSpPr>
          <p:spPr>
            <a:xfrm>
              <a:off x="805336" y="2274403"/>
              <a:ext cx="5941540"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3" name="Picture Placeholder 2"/>
          <p:cNvSpPr>
            <a:spLocks noGrp="1" noChangeAspect="1"/>
          </p:cNvSpPr>
          <p:nvPr>
            <p:ph type="pic" idx="1"/>
          </p:nvPr>
        </p:nvSpPr>
        <p:spPr>
          <a:xfrm>
            <a:off x="7543510" y="0"/>
            <a:ext cx="4648490" cy="6858000"/>
          </a:xfrm>
          <a:solidFill>
            <a:schemeClr val="bg1">
              <a:lumMod val="65000"/>
              <a:lumOff val="3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2" name="Title 1"/>
          <p:cNvSpPr>
            <a:spLocks noGrp="1"/>
          </p:cNvSpPr>
          <p:nvPr>
            <p:ph type="title"/>
          </p:nvPr>
        </p:nvSpPr>
        <p:spPr>
          <a:xfrm>
            <a:off x="885443" y="2360255"/>
            <a:ext cx="5776646" cy="1178032"/>
          </a:xfrm>
        </p:spPr>
        <p:txBody>
          <a:bodyPr bIns="0" anchor="b">
            <a:normAutofit/>
          </a:bodyPr>
          <a:lstStyle>
            <a:lvl1pPr>
              <a:defRPr sz="3600">
                <a:solidFill>
                  <a:srgbClr val="FFFEFF"/>
                </a:solidFill>
              </a:defRPr>
            </a:lvl1pPr>
          </a:lstStyle>
          <a:p>
            <a:r>
              <a:rPr lang="en-GB"/>
              <a:t>Click to edit Master title style</a:t>
            </a:r>
            <a:endParaRPr lang="en-US" dirty="0"/>
          </a:p>
        </p:txBody>
      </p:sp>
      <p:sp>
        <p:nvSpPr>
          <p:cNvPr id="4" name="Text Placeholder 3"/>
          <p:cNvSpPr>
            <a:spLocks noGrp="1"/>
          </p:cNvSpPr>
          <p:nvPr>
            <p:ph type="body" sz="half" idx="2"/>
          </p:nvPr>
        </p:nvSpPr>
        <p:spPr>
          <a:xfrm>
            <a:off x="885443" y="3545012"/>
            <a:ext cx="5776646" cy="1274198"/>
          </a:xfrm>
        </p:spPr>
        <p:txBody>
          <a:bodyPr>
            <a:normAutofit/>
          </a:bodyPr>
          <a:lstStyle>
            <a:lvl1pPr marL="0" indent="0" algn="ctr">
              <a:buNone/>
              <a:defRPr sz="1800">
                <a:solidFill>
                  <a:srgbClr val="FFFE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a:xfrm>
            <a:off x="804672" y="320040"/>
            <a:ext cx="3657600" cy="320040"/>
          </a:xfrm>
        </p:spPr>
        <p:txBody>
          <a:bodyPr/>
          <a:lstStyle/>
          <a:p>
            <a:fld id="{48A87A34-81AB-432B-8DAE-1953F412C126}" type="datetimeFigureOut">
              <a:rPr lang="en-US" dirty="0"/>
              <a:t>2/13/20</a:t>
            </a:fld>
            <a:endParaRPr lang="en-US" dirty="0"/>
          </a:p>
        </p:txBody>
      </p:sp>
      <p:sp>
        <p:nvSpPr>
          <p:cNvPr id="6" name="Footer Placeholder 5"/>
          <p:cNvSpPr>
            <a:spLocks noGrp="1"/>
          </p:cNvSpPr>
          <p:nvPr>
            <p:ph type="ftr" sz="quarter" idx="11"/>
          </p:nvPr>
        </p:nvSpPr>
        <p:spPr>
          <a:xfrm>
            <a:off x="804672" y="6227064"/>
            <a:ext cx="5942203" cy="320040"/>
          </a:xfrm>
        </p:spPr>
        <p:txBody>
          <a:bodyPr/>
          <a:lstStyle/>
          <a:p>
            <a:endParaRPr lang="en-US" dirty="0"/>
          </a:p>
        </p:txBody>
      </p:sp>
      <p:sp>
        <p:nvSpPr>
          <p:cNvPr id="7" name="Slide Number Placeholder 6"/>
          <p:cNvSpPr>
            <a:spLocks noGrp="1"/>
          </p:cNvSpPr>
          <p:nvPr>
            <p:ph type="sldNum" sz="quarter" idx="12"/>
          </p:nvPr>
        </p:nvSpPr>
        <p:spPr>
          <a:xfrm>
            <a:off x="5828377" y="320040"/>
            <a:ext cx="914400" cy="320040"/>
          </a:xfrm>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91161" y="2358391"/>
            <a:ext cx="3498667" cy="2456485"/>
          </a:xfrm>
          <a:prstGeom prst="rect">
            <a:avLst/>
          </a:prstGeom>
        </p:spPr>
        <p:txBody>
          <a:bodyPr vert="horz" lIns="228600" tIns="228600" rIns="228600" bIns="22860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5434982" y="794719"/>
            <a:ext cx="5950036" cy="5257090"/>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804672" y="320040"/>
            <a:ext cx="3657600" cy="320040"/>
          </a:xfrm>
          <a:prstGeom prst="rect">
            <a:avLst/>
          </a:prstGeom>
        </p:spPr>
        <p:txBody>
          <a:bodyPr vert="horz" lIns="91440" tIns="45720" rIns="91440" bIns="45720" rtlCol="0" anchor="ctr"/>
          <a:lstStyle>
            <a:lvl1pPr algn="l">
              <a:defRPr sz="1000">
                <a:solidFill>
                  <a:schemeClr val="tx1">
                    <a:tint val="75000"/>
                  </a:schemeClr>
                </a:solidFill>
              </a:defRPr>
            </a:lvl1pPr>
          </a:lstStyle>
          <a:p>
            <a:fld id="{48A87A34-81AB-432B-8DAE-1953F412C126}" type="datetimeFigureOut">
              <a:rPr lang="en-US" dirty="0"/>
              <a:pPr/>
              <a:t>2/13/20</a:t>
            </a:fld>
            <a:endParaRPr lang="en-US" dirty="0"/>
          </a:p>
        </p:txBody>
      </p:sp>
      <p:sp>
        <p:nvSpPr>
          <p:cNvPr id="5" name="Footer Placeholder 4"/>
          <p:cNvSpPr>
            <a:spLocks noGrp="1"/>
          </p:cNvSpPr>
          <p:nvPr>
            <p:ph type="ftr" sz="quarter" idx="3"/>
          </p:nvPr>
        </p:nvSpPr>
        <p:spPr>
          <a:xfrm>
            <a:off x="804672" y="6227064"/>
            <a:ext cx="10588752" cy="320040"/>
          </a:xfrm>
          <a:prstGeom prst="rect">
            <a:avLst/>
          </a:prstGeom>
        </p:spPr>
        <p:txBody>
          <a:bodyPr vert="horz" lIns="91440" tIns="45720" rIns="91440" bIns="45720" rtlCol="0" anchor="ctr"/>
          <a:lstStyle>
            <a:lvl1pPr algn="r">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469880" y="320040"/>
            <a:ext cx="914400" cy="320040"/>
          </a:xfrm>
          <a:prstGeom prst="rect">
            <a:avLst/>
          </a:prstGeom>
        </p:spPr>
        <p:txBody>
          <a:bodyPr vert="horz" lIns="91440" tIns="45720" rIns="91440" bIns="45720" rtlCol="0" anchor="ctr"/>
          <a:lstStyle>
            <a:lvl1pPr algn="r">
              <a:defRPr sz="1000">
                <a:solidFill>
                  <a:schemeClr val="tx1">
                    <a:tint val="75000"/>
                  </a:schemeClr>
                </a:solidFill>
              </a:defRPr>
            </a:lvl1pPr>
          </a:lstStyle>
          <a:p>
            <a:fld id="{6D22F896-40B5-4ADD-8801-0D06FADFA09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lnSpc>
          <a:spcPct val="85000"/>
        </a:lnSpc>
        <a:spcBef>
          <a:spcPct val="0"/>
        </a:spcBef>
        <a:buNone/>
        <a:defRPr sz="4000" b="0" i="0" kern="1200" cap="none" spc="-15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10000"/>
        <a:buFont typeface="Wingdings" panose="05000000000000000000" pitchFamily="2" charset="2"/>
        <a:buChar char="§"/>
        <a:defRPr sz="18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600" kern="120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4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image" Target="../media/image11.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image" Target="../media/image13.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84DB7353-7D7A-431B-A5B6-A3845E6F2BB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9" name="Freeform 5">
              <a:extLst>
                <a:ext uri="{FF2B5EF4-FFF2-40B4-BE49-F238E27FC236}">
                  <a16:creationId xmlns:a16="http://schemas.microsoft.com/office/drawing/2014/main" id="{9E8D15D6-6183-4BE1-A315-C7EC9C1A53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 name="Freeform 6">
              <a:extLst>
                <a:ext uri="{FF2B5EF4-FFF2-40B4-BE49-F238E27FC236}">
                  <a16:creationId xmlns:a16="http://schemas.microsoft.com/office/drawing/2014/main" id="{82A253FA-4E60-4B4D-94B0-93ECFCF309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 name="Freeform 7">
              <a:extLst>
                <a:ext uri="{FF2B5EF4-FFF2-40B4-BE49-F238E27FC236}">
                  <a16:creationId xmlns:a16="http://schemas.microsoft.com/office/drawing/2014/main" id="{E1B39AD1-11BD-457B-822C-A873607F41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2" name="Freeform 8">
              <a:extLst>
                <a:ext uri="{FF2B5EF4-FFF2-40B4-BE49-F238E27FC236}">
                  <a16:creationId xmlns:a16="http://schemas.microsoft.com/office/drawing/2014/main" id="{CC286005-78D5-4BE4-AA8B-75CDC07E78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9">
              <a:extLst>
                <a:ext uri="{FF2B5EF4-FFF2-40B4-BE49-F238E27FC236}">
                  <a16:creationId xmlns:a16="http://schemas.microsoft.com/office/drawing/2014/main" id="{09E4A22D-7E83-4F24-97FE-931A93CACC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10">
              <a:extLst>
                <a:ext uri="{FF2B5EF4-FFF2-40B4-BE49-F238E27FC236}">
                  <a16:creationId xmlns:a16="http://schemas.microsoft.com/office/drawing/2014/main" id="{4351E96B-8DD4-4D5E-A9F0-C47F5F3378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5" name="Freeform 11">
              <a:extLst>
                <a:ext uri="{FF2B5EF4-FFF2-40B4-BE49-F238E27FC236}">
                  <a16:creationId xmlns:a16="http://schemas.microsoft.com/office/drawing/2014/main" id="{BFF78610-2475-4756-9EC8-5DA7D8902D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6" name="Freeform 12">
              <a:extLst>
                <a:ext uri="{FF2B5EF4-FFF2-40B4-BE49-F238E27FC236}">
                  <a16:creationId xmlns:a16="http://schemas.microsoft.com/office/drawing/2014/main" id="{C7ACAE44-681D-4CBC-B2AB-E5131DF5A8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7" name="Freeform 13">
              <a:extLst>
                <a:ext uri="{FF2B5EF4-FFF2-40B4-BE49-F238E27FC236}">
                  <a16:creationId xmlns:a16="http://schemas.microsoft.com/office/drawing/2014/main" id="{CA22E4A0-73AA-4722-9C16-F3AF9A33EC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8" name="Freeform 14">
              <a:extLst>
                <a:ext uri="{FF2B5EF4-FFF2-40B4-BE49-F238E27FC236}">
                  <a16:creationId xmlns:a16="http://schemas.microsoft.com/office/drawing/2014/main" id="{BB36E626-EBEB-41C0-B224-8DB049DB4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9" name="Freeform 15">
              <a:extLst>
                <a:ext uri="{FF2B5EF4-FFF2-40B4-BE49-F238E27FC236}">
                  <a16:creationId xmlns:a16="http://schemas.microsoft.com/office/drawing/2014/main" id="{D603DEC5-BED4-4DB6-A253-F61CC36742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0" name="Freeform 16">
              <a:extLst>
                <a:ext uri="{FF2B5EF4-FFF2-40B4-BE49-F238E27FC236}">
                  <a16:creationId xmlns:a16="http://schemas.microsoft.com/office/drawing/2014/main" id="{86AE9DE6-CA9A-479B-A0FB-0E1BAC7A65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1" name="Freeform 17">
              <a:extLst>
                <a:ext uri="{FF2B5EF4-FFF2-40B4-BE49-F238E27FC236}">
                  <a16:creationId xmlns:a16="http://schemas.microsoft.com/office/drawing/2014/main" id="{16CB8DC8-E75F-4574-A290-AAB7031BE8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8">
              <a:extLst>
                <a:ext uri="{FF2B5EF4-FFF2-40B4-BE49-F238E27FC236}">
                  <a16:creationId xmlns:a16="http://schemas.microsoft.com/office/drawing/2014/main" id="{1CA657E1-3A52-4C23-AA47-EBB2D5C414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9">
              <a:extLst>
                <a:ext uri="{FF2B5EF4-FFF2-40B4-BE49-F238E27FC236}">
                  <a16:creationId xmlns:a16="http://schemas.microsoft.com/office/drawing/2014/main" id="{ED4F701B-2A93-464F-A673-54EED5C4C4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20">
              <a:extLst>
                <a:ext uri="{FF2B5EF4-FFF2-40B4-BE49-F238E27FC236}">
                  <a16:creationId xmlns:a16="http://schemas.microsoft.com/office/drawing/2014/main" id="{9977C34F-F6C9-4749-B201-7B928802DF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21">
              <a:extLst>
                <a:ext uri="{FF2B5EF4-FFF2-40B4-BE49-F238E27FC236}">
                  <a16:creationId xmlns:a16="http://schemas.microsoft.com/office/drawing/2014/main" id="{3A913E6B-DBE9-4291-A34C-36069ECB8E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2">
              <a:extLst>
                <a:ext uri="{FF2B5EF4-FFF2-40B4-BE49-F238E27FC236}">
                  <a16:creationId xmlns:a16="http://schemas.microsoft.com/office/drawing/2014/main" id="{7D415C04-AB5C-4B76-9E49-EEBAEE64D0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7" name="Freeform 23">
              <a:extLst>
                <a:ext uri="{FF2B5EF4-FFF2-40B4-BE49-F238E27FC236}">
                  <a16:creationId xmlns:a16="http://schemas.microsoft.com/office/drawing/2014/main" id="{151FDC11-E872-4EAE-A597-822F9FE170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9" name="Group 28">
            <a:extLst>
              <a:ext uri="{FF2B5EF4-FFF2-40B4-BE49-F238E27FC236}">
                <a16:creationId xmlns:a16="http://schemas.microsoft.com/office/drawing/2014/main" id="{1B24766B-81CA-44C7-BF11-77A12BA424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69293" y="1186483"/>
            <a:ext cx="8848345" cy="4477933"/>
            <a:chOff x="1669293" y="1186483"/>
            <a:chExt cx="8848345" cy="4477933"/>
          </a:xfrm>
        </p:grpSpPr>
        <p:sp>
          <p:nvSpPr>
            <p:cNvPr id="30" name="Rectangle 29">
              <a:extLst>
                <a:ext uri="{FF2B5EF4-FFF2-40B4-BE49-F238E27FC236}">
                  <a16:creationId xmlns:a16="http://schemas.microsoft.com/office/drawing/2014/main" id="{1A2F9962-DEB8-461C-8B4C-C0ED0D8A7B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042" y="1186483"/>
              <a:ext cx="8843596"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1" name="Isosceles Triangle 30">
              <a:extLst>
                <a:ext uri="{FF2B5EF4-FFF2-40B4-BE49-F238E27FC236}">
                  <a16:creationId xmlns:a16="http://schemas.microsoft.com/office/drawing/2014/main" id="{C0672E08-EB09-4B8E-8522-24BBC2CFFD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2" name="Rectangle 31">
              <a:extLst>
                <a:ext uri="{FF2B5EF4-FFF2-40B4-BE49-F238E27FC236}">
                  <a16:creationId xmlns:a16="http://schemas.microsoft.com/office/drawing/2014/main" id="{3447AB64-F3EC-4A1F-BFD4-F0F9DB3DAD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69293" y="1991156"/>
              <a:ext cx="8845667"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useBgFill="1">
        <p:nvSpPr>
          <p:cNvPr id="34" name="Rectangle 33">
            <a:extLst>
              <a:ext uri="{FF2B5EF4-FFF2-40B4-BE49-F238E27FC236}">
                <a16:creationId xmlns:a16="http://schemas.microsoft.com/office/drawing/2014/main" id="{6BDBA639-2A71-4A60-A71A-FF1836F546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6" name="Group 35">
            <a:extLst>
              <a:ext uri="{FF2B5EF4-FFF2-40B4-BE49-F238E27FC236}">
                <a16:creationId xmlns:a16="http://schemas.microsoft.com/office/drawing/2014/main" id="{5E208A8B-5EBD-4532-BE72-26414FA7CFF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37" name="Freeform 5">
              <a:extLst>
                <a:ext uri="{FF2B5EF4-FFF2-40B4-BE49-F238E27FC236}">
                  <a16:creationId xmlns:a16="http://schemas.microsoft.com/office/drawing/2014/main" id="{15D09196-B338-4AB5-A71B-CFD5FFCA62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8" name="Freeform 6">
              <a:extLst>
                <a:ext uri="{FF2B5EF4-FFF2-40B4-BE49-F238E27FC236}">
                  <a16:creationId xmlns:a16="http://schemas.microsoft.com/office/drawing/2014/main" id="{F50B4463-128A-4677-A285-C017E6C543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9" name="Freeform 7">
              <a:extLst>
                <a:ext uri="{FF2B5EF4-FFF2-40B4-BE49-F238E27FC236}">
                  <a16:creationId xmlns:a16="http://schemas.microsoft.com/office/drawing/2014/main" id="{1D9B95CD-F023-4DFA-9678-1E02713F74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0" name="Freeform 8">
              <a:extLst>
                <a:ext uri="{FF2B5EF4-FFF2-40B4-BE49-F238E27FC236}">
                  <a16:creationId xmlns:a16="http://schemas.microsoft.com/office/drawing/2014/main" id="{1DDF47A8-BE7B-43F3-A500-F5A4656D83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1" name="Freeform 9">
              <a:extLst>
                <a:ext uri="{FF2B5EF4-FFF2-40B4-BE49-F238E27FC236}">
                  <a16:creationId xmlns:a16="http://schemas.microsoft.com/office/drawing/2014/main" id="{2DD394DE-76FB-42F8-85F2-FD436F4232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2" name="Freeform 10">
              <a:extLst>
                <a:ext uri="{FF2B5EF4-FFF2-40B4-BE49-F238E27FC236}">
                  <a16:creationId xmlns:a16="http://schemas.microsoft.com/office/drawing/2014/main" id="{B95F2EFB-87E6-4400-AAF3-7EB8B4F156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3" name="Freeform 11">
              <a:extLst>
                <a:ext uri="{FF2B5EF4-FFF2-40B4-BE49-F238E27FC236}">
                  <a16:creationId xmlns:a16="http://schemas.microsoft.com/office/drawing/2014/main" id="{1D463476-2BC7-418C-9D6F-51444B11A7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4" name="Freeform 12">
              <a:extLst>
                <a:ext uri="{FF2B5EF4-FFF2-40B4-BE49-F238E27FC236}">
                  <a16:creationId xmlns:a16="http://schemas.microsoft.com/office/drawing/2014/main" id="{24011122-2495-478A-81BF-ABBDEA1DA8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5" name="Freeform 13">
              <a:extLst>
                <a:ext uri="{FF2B5EF4-FFF2-40B4-BE49-F238E27FC236}">
                  <a16:creationId xmlns:a16="http://schemas.microsoft.com/office/drawing/2014/main" id="{C79E87C5-E5B3-476B-B539-FC9CF4A33B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6" name="Freeform 14">
              <a:extLst>
                <a:ext uri="{FF2B5EF4-FFF2-40B4-BE49-F238E27FC236}">
                  <a16:creationId xmlns:a16="http://schemas.microsoft.com/office/drawing/2014/main" id="{956029CA-2B38-434D-9044-5FF3A1ECD1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7" name="Freeform 15">
              <a:extLst>
                <a:ext uri="{FF2B5EF4-FFF2-40B4-BE49-F238E27FC236}">
                  <a16:creationId xmlns:a16="http://schemas.microsoft.com/office/drawing/2014/main" id="{9514CFB6-E8DB-43DC-B1CD-9CC2D4B276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48" name="Freeform 16">
              <a:extLst>
                <a:ext uri="{FF2B5EF4-FFF2-40B4-BE49-F238E27FC236}">
                  <a16:creationId xmlns:a16="http://schemas.microsoft.com/office/drawing/2014/main" id="{BD8C1FC8-E550-45BE-9F30-822BAB3781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49" name="Freeform 17">
              <a:extLst>
                <a:ext uri="{FF2B5EF4-FFF2-40B4-BE49-F238E27FC236}">
                  <a16:creationId xmlns:a16="http://schemas.microsoft.com/office/drawing/2014/main" id="{D1646B5D-A7B7-41EC-9591-0E0C0F4F94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0" name="Freeform 18">
              <a:extLst>
                <a:ext uri="{FF2B5EF4-FFF2-40B4-BE49-F238E27FC236}">
                  <a16:creationId xmlns:a16="http://schemas.microsoft.com/office/drawing/2014/main" id="{E2118E93-481E-4843-987E-378187AA37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1" name="Freeform 19">
              <a:extLst>
                <a:ext uri="{FF2B5EF4-FFF2-40B4-BE49-F238E27FC236}">
                  <a16:creationId xmlns:a16="http://schemas.microsoft.com/office/drawing/2014/main" id="{77038464-F4E2-47EC-A87F-18469191E3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2" name="Freeform 20">
              <a:extLst>
                <a:ext uri="{FF2B5EF4-FFF2-40B4-BE49-F238E27FC236}">
                  <a16:creationId xmlns:a16="http://schemas.microsoft.com/office/drawing/2014/main" id="{FB3BBEB1-E146-408F-95B7-EE2F269DE1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3" name="Freeform 21">
              <a:extLst>
                <a:ext uri="{FF2B5EF4-FFF2-40B4-BE49-F238E27FC236}">
                  <a16:creationId xmlns:a16="http://schemas.microsoft.com/office/drawing/2014/main" id="{C765B285-56EC-47FC-B116-274EBBD61A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4" name="Freeform 22">
              <a:extLst>
                <a:ext uri="{FF2B5EF4-FFF2-40B4-BE49-F238E27FC236}">
                  <a16:creationId xmlns:a16="http://schemas.microsoft.com/office/drawing/2014/main" id="{CB4A6191-6913-42EA-905E-8A174AE2C9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55" name="Freeform 23">
              <a:extLst>
                <a:ext uri="{FF2B5EF4-FFF2-40B4-BE49-F238E27FC236}">
                  <a16:creationId xmlns:a16="http://schemas.microsoft.com/office/drawing/2014/main" id="{8ADEEF92-F481-475A-845C-5E940F0D55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57" name="Freeform: Shape 56">
            <a:extLst>
              <a:ext uri="{FF2B5EF4-FFF2-40B4-BE49-F238E27FC236}">
                <a16:creationId xmlns:a16="http://schemas.microsoft.com/office/drawing/2014/main" id="{D9C506D7-84CB-4057-A44A-465313E785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931529">
            <a:off x="2173916" y="2448612"/>
            <a:ext cx="4418757" cy="4259609"/>
          </a:xfrm>
          <a:custGeom>
            <a:avLst/>
            <a:gdLst>
              <a:gd name="connsiteX0" fmla="*/ 404107 w 4507111"/>
              <a:gd name="connsiteY0" fmla="*/ 0 h 4344781"/>
              <a:gd name="connsiteX1" fmla="*/ 371857 w 4507111"/>
              <a:gd name="connsiteY1" fmla="*/ 117359 h 4344781"/>
              <a:gd name="connsiteX2" fmla="*/ 307833 w 4507111"/>
              <a:gd name="connsiteY2" fmla="*/ 632970 h 4344781"/>
              <a:gd name="connsiteX3" fmla="*/ 3569418 w 4507111"/>
              <a:gd name="connsiteY3" fmla="*/ 4141149 h 4344781"/>
              <a:gd name="connsiteX4" fmla="*/ 4440861 w 4507111"/>
              <a:gd name="connsiteY4" fmla="*/ 4332480 h 4344781"/>
              <a:gd name="connsiteX5" fmla="*/ 4507111 w 4507111"/>
              <a:gd name="connsiteY5" fmla="*/ 4341752 h 4344781"/>
              <a:gd name="connsiteX6" fmla="*/ 4296045 w 4507111"/>
              <a:gd name="connsiteY6" fmla="*/ 4344781 h 4344781"/>
              <a:gd name="connsiteX7" fmla="*/ 3749565 w 4507111"/>
              <a:gd name="connsiteY7" fmla="*/ 4321853 h 4344781"/>
              <a:gd name="connsiteX8" fmla="*/ 36764 w 4507111"/>
              <a:gd name="connsiteY8" fmla="*/ 1629794 h 4344781"/>
              <a:gd name="connsiteX9" fmla="*/ 300069 w 4507111"/>
              <a:gd name="connsiteY9" fmla="*/ 144750 h 4344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07111" h="4344781">
                <a:moveTo>
                  <a:pt x="404107" y="0"/>
                </a:moveTo>
                <a:lnTo>
                  <a:pt x="371857" y="117359"/>
                </a:lnTo>
                <a:cubicBezTo>
                  <a:pt x="333827" y="278567"/>
                  <a:pt x="311875" y="450459"/>
                  <a:pt x="307833" y="632970"/>
                </a:cubicBezTo>
                <a:cubicBezTo>
                  <a:pt x="264711" y="2579752"/>
                  <a:pt x="2253987" y="3769243"/>
                  <a:pt x="3569418" y="4141149"/>
                </a:cubicBezTo>
                <a:cubicBezTo>
                  <a:pt x="3816061" y="4210881"/>
                  <a:pt x="4114807" y="4279754"/>
                  <a:pt x="4440861" y="4332480"/>
                </a:cubicBezTo>
                <a:lnTo>
                  <a:pt x="4507111" y="4341752"/>
                </a:lnTo>
                <a:lnTo>
                  <a:pt x="4296045" y="4344781"/>
                </a:lnTo>
                <a:cubicBezTo>
                  <a:pt x="4097363" y="4343711"/>
                  <a:pt x="3912623" y="4335104"/>
                  <a:pt x="3749565" y="4321853"/>
                </a:cubicBezTo>
                <a:cubicBezTo>
                  <a:pt x="2445102" y="4215850"/>
                  <a:pt x="356405" y="3466499"/>
                  <a:pt x="36764" y="1629794"/>
                </a:cubicBezTo>
                <a:cubicBezTo>
                  <a:pt x="-63123" y="1055823"/>
                  <a:pt x="45741" y="555869"/>
                  <a:pt x="300069" y="144750"/>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9" name="Oval 32">
            <a:extLst>
              <a:ext uri="{FF2B5EF4-FFF2-40B4-BE49-F238E27FC236}">
                <a16:creationId xmlns:a16="http://schemas.microsoft.com/office/drawing/2014/main" id="{7842FC68-61FD-4700-8A22-BB8B071884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54579" y="691977"/>
            <a:ext cx="7761923" cy="5343064"/>
          </a:xfrm>
          <a:custGeom>
            <a:avLst/>
            <a:gdLst>
              <a:gd name="connsiteX0" fmla="*/ 0 w 6428838"/>
              <a:gd name="connsiteY0" fmla="*/ 2579031 h 5158062"/>
              <a:gd name="connsiteX1" fmla="*/ 3214419 w 6428838"/>
              <a:gd name="connsiteY1" fmla="*/ 0 h 5158062"/>
              <a:gd name="connsiteX2" fmla="*/ 6428838 w 6428838"/>
              <a:gd name="connsiteY2" fmla="*/ 2579031 h 5158062"/>
              <a:gd name="connsiteX3" fmla="*/ 3214419 w 6428838"/>
              <a:gd name="connsiteY3" fmla="*/ 5158062 h 5158062"/>
              <a:gd name="connsiteX4" fmla="*/ 0 w 6428838"/>
              <a:gd name="connsiteY4" fmla="*/ 2579031 h 5158062"/>
              <a:gd name="connsiteX0" fmla="*/ 3321 w 6432159"/>
              <a:gd name="connsiteY0" fmla="*/ 2647125 h 5226156"/>
              <a:gd name="connsiteX1" fmla="*/ 2789723 w 6432159"/>
              <a:gd name="connsiteY1" fmla="*/ 0 h 5226156"/>
              <a:gd name="connsiteX2" fmla="*/ 6432159 w 6432159"/>
              <a:gd name="connsiteY2" fmla="*/ 2647125 h 5226156"/>
              <a:gd name="connsiteX3" fmla="*/ 3217740 w 6432159"/>
              <a:gd name="connsiteY3" fmla="*/ 5226156 h 5226156"/>
              <a:gd name="connsiteX4" fmla="*/ 3321 w 6432159"/>
              <a:gd name="connsiteY4" fmla="*/ 2647125 h 5226156"/>
              <a:gd name="connsiteX0" fmla="*/ 1953 w 6566979"/>
              <a:gd name="connsiteY0" fmla="*/ 2695803 h 5226224"/>
              <a:gd name="connsiteX1" fmla="*/ 2924543 w 6566979"/>
              <a:gd name="connsiteY1" fmla="*/ 39 h 5226224"/>
              <a:gd name="connsiteX2" fmla="*/ 6566979 w 6566979"/>
              <a:gd name="connsiteY2" fmla="*/ 2647164 h 5226224"/>
              <a:gd name="connsiteX3" fmla="*/ 3352560 w 6566979"/>
              <a:gd name="connsiteY3" fmla="*/ 5226195 h 5226224"/>
              <a:gd name="connsiteX4" fmla="*/ 1953 w 6566979"/>
              <a:gd name="connsiteY4" fmla="*/ 2695803 h 5226224"/>
              <a:gd name="connsiteX0" fmla="*/ 8982 w 6574008"/>
              <a:gd name="connsiteY0" fmla="*/ 2695803 h 5226313"/>
              <a:gd name="connsiteX1" fmla="*/ 2931572 w 6574008"/>
              <a:gd name="connsiteY1" fmla="*/ 39 h 5226313"/>
              <a:gd name="connsiteX2" fmla="*/ 6574008 w 6574008"/>
              <a:gd name="connsiteY2" fmla="*/ 2647164 h 5226313"/>
              <a:gd name="connsiteX3" fmla="*/ 3359589 w 6574008"/>
              <a:gd name="connsiteY3" fmla="*/ 5226195 h 5226313"/>
              <a:gd name="connsiteX4" fmla="*/ 8982 w 6574008"/>
              <a:gd name="connsiteY4" fmla="*/ 2695803 h 5226313"/>
              <a:gd name="connsiteX0" fmla="*/ 11929 w 6576955"/>
              <a:gd name="connsiteY0" fmla="*/ 2695953 h 5226463"/>
              <a:gd name="connsiteX1" fmla="*/ 2934519 w 6576955"/>
              <a:gd name="connsiteY1" fmla="*/ 189 h 5226463"/>
              <a:gd name="connsiteX2" fmla="*/ 6576955 w 6576955"/>
              <a:gd name="connsiteY2" fmla="*/ 2647314 h 5226463"/>
              <a:gd name="connsiteX3" fmla="*/ 3362536 w 6576955"/>
              <a:gd name="connsiteY3" fmla="*/ 5226345 h 5226463"/>
              <a:gd name="connsiteX4" fmla="*/ 11929 w 6576955"/>
              <a:gd name="connsiteY4" fmla="*/ 2695953 h 5226463"/>
              <a:gd name="connsiteX0" fmla="*/ 9262 w 6963394"/>
              <a:gd name="connsiteY0" fmla="*/ 2705797 h 5247356"/>
              <a:gd name="connsiteX1" fmla="*/ 2931852 w 6963394"/>
              <a:gd name="connsiteY1" fmla="*/ 10033 h 5247356"/>
              <a:gd name="connsiteX2" fmla="*/ 6963394 w 6963394"/>
              <a:gd name="connsiteY2" fmla="*/ 3318639 h 5247356"/>
              <a:gd name="connsiteX3" fmla="*/ 3359869 w 6963394"/>
              <a:gd name="connsiteY3" fmla="*/ 5236189 h 5247356"/>
              <a:gd name="connsiteX4" fmla="*/ 9262 w 6963394"/>
              <a:gd name="connsiteY4" fmla="*/ 2705797 h 5247356"/>
              <a:gd name="connsiteX0" fmla="*/ 9262 w 6963394"/>
              <a:gd name="connsiteY0" fmla="*/ 2705797 h 5247356"/>
              <a:gd name="connsiteX1" fmla="*/ 2931852 w 6963394"/>
              <a:gd name="connsiteY1" fmla="*/ 10033 h 5247356"/>
              <a:gd name="connsiteX2" fmla="*/ 6963394 w 6963394"/>
              <a:gd name="connsiteY2" fmla="*/ 3318639 h 5247356"/>
              <a:gd name="connsiteX3" fmla="*/ 3359869 w 6963394"/>
              <a:gd name="connsiteY3" fmla="*/ 5236189 h 5247356"/>
              <a:gd name="connsiteX4" fmla="*/ 9262 w 6963394"/>
              <a:gd name="connsiteY4" fmla="*/ 2705797 h 5247356"/>
              <a:gd name="connsiteX0" fmla="*/ 9262 w 6963394"/>
              <a:gd name="connsiteY0" fmla="*/ 2705797 h 5292159"/>
              <a:gd name="connsiteX1" fmla="*/ 2931852 w 6963394"/>
              <a:gd name="connsiteY1" fmla="*/ 10033 h 5292159"/>
              <a:gd name="connsiteX2" fmla="*/ 6963394 w 6963394"/>
              <a:gd name="connsiteY2" fmla="*/ 3318639 h 5292159"/>
              <a:gd name="connsiteX3" fmla="*/ 3359869 w 6963394"/>
              <a:gd name="connsiteY3" fmla="*/ 5236189 h 5292159"/>
              <a:gd name="connsiteX4" fmla="*/ 9262 w 6963394"/>
              <a:gd name="connsiteY4" fmla="*/ 2705797 h 5292159"/>
              <a:gd name="connsiteX0" fmla="*/ 9262 w 6963394"/>
              <a:gd name="connsiteY0" fmla="*/ 2705797 h 5259961"/>
              <a:gd name="connsiteX1" fmla="*/ 2931852 w 6963394"/>
              <a:gd name="connsiteY1" fmla="*/ 10033 h 5259961"/>
              <a:gd name="connsiteX2" fmla="*/ 6963394 w 6963394"/>
              <a:gd name="connsiteY2" fmla="*/ 3318639 h 5259961"/>
              <a:gd name="connsiteX3" fmla="*/ 3359869 w 6963394"/>
              <a:gd name="connsiteY3" fmla="*/ 5236189 h 5259961"/>
              <a:gd name="connsiteX4" fmla="*/ 9262 w 6963394"/>
              <a:gd name="connsiteY4" fmla="*/ 2705797 h 5259961"/>
              <a:gd name="connsiteX0" fmla="*/ 9557 w 7352795"/>
              <a:gd name="connsiteY0" fmla="*/ 2707501 h 5252013"/>
              <a:gd name="connsiteX1" fmla="*/ 2932147 w 7352795"/>
              <a:gd name="connsiteY1" fmla="*/ 11737 h 5252013"/>
              <a:gd name="connsiteX2" fmla="*/ 7352795 w 7352795"/>
              <a:gd name="connsiteY2" fmla="*/ 3378709 h 5252013"/>
              <a:gd name="connsiteX3" fmla="*/ 3360164 w 7352795"/>
              <a:gd name="connsiteY3" fmla="*/ 5237893 h 5252013"/>
              <a:gd name="connsiteX4" fmla="*/ 9557 w 7352795"/>
              <a:gd name="connsiteY4" fmla="*/ 2707501 h 5252013"/>
              <a:gd name="connsiteX0" fmla="*/ 8078 w 7789061"/>
              <a:gd name="connsiteY0" fmla="*/ 2744796 h 5249051"/>
              <a:gd name="connsiteX1" fmla="*/ 3368413 w 7789061"/>
              <a:gd name="connsiteY1" fmla="*/ 10121 h 5249051"/>
              <a:gd name="connsiteX2" fmla="*/ 7789061 w 7789061"/>
              <a:gd name="connsiteY2" fmla="*/ 3377093 h 5249051"/>
              <a:gd name="connsiteX3" fmla="*/ 3796430 w 7789061"/>
              <a:gd name="connsiteY3" fmla="*/ 5236277 h 5249051"/>
              <a:gd name="connsiteX4" fmla="*/ 8078 w 7789061"/>
              <a:gd name="connsiteY4" fmla="*/ 2744796 h 5249051"/>
              <a:gd name="connsiteX0" fmla="*/ 8078 w 7789061"/>
              <a:gd name="connsiteY0" fmla="*/ 2744796 h 5271741"/>
              <a:gd name="connsiteX1" fmla="*/ 3368413 w 7789061"/>
              <a:gd name="connsiteY1" fmla="*/ 10121 h 5271741"/>
              <a:gd name="connsiteX2" fmla="*/ 7789061 w 7789061"/>
              <a:gd name="connsiteY2" fmla="*/ 3377093 h 5271741"/>
              <a:gd name="connsiteX3" fmla="*/ 3796430 w 7789061"/>
              <a:gd name="connsiteY3" fmla="*/ 5236277 h 5271741"/>
              <a:gd name="connsiteX4" fmla="*/ 8078 w 7789061"/>
              <a:gd name="connsiteY4" fmla="*/ 2744796 h 5271741"/>
              <a:gd name="connsiteX0" fmla="*/ 1055 w 7782038"/>
              <a:gd name="connsiteY0" fmla="*/ 2738806 h 5438018"/>
              <a:gd name="connsiteX1" fmla="*/ 3361390 w 7782038"/>
              <a:gd name="connsiteY1" fmla="*/ 4131 h 5438018"/>
              <a:gd name="connsiteX2" fmla="*/ 7782038 w 7782038"/>
              <a:gd name="connsiteY2" fmla="*/ 3371103 h 5438018"/>
              <a:gd name="connsiteX3" fmla="*/ 3692130 w 7782038"/>
              <a:gd name="connsiteY3" fmla="*/ 5415113 h 5438018"/>
              <a:gd name="connsiteX4" fmla="*/ 1055 w 7782038"/>
              <a:gd name="connsiteY4" fmla="*/ 2738806 h 5438018"/>
              <a:gd name="connsiteX0" fmla="*/ 28883 w 7809866"/>
              <a:gd name="connsiteY0" fmla="*/ 2742147 h 5441359"/>
              <a:gd name="connsiteX1" fmla="*/ 3389218 w 7809866"/>
              <a:gd name="connsiteY1" fmla="*/ 7472 h 5441359"/>
              <a:gd name="connsiteX2" fmla="*/ 7809866 w 7809866"/>
              <a:gd name="connsiteY2" fmla="*/ 3374444 h 5441359"/>
              <a:gd name="connsiteX3" fmla="*/ 3719958 w 7809866"/>
              <a:gd name="connsiteY3" fmla="*/ 5418454 h 5441359"/>
              <a:gd name="connsiteX4" fmla="*/ 28883 w 7809866"/>
              <a:gd name="connsiteY4" fmla="*/ 2742147 h 5441359"/>
              <a:gd name="connsiteX0" fmla="*/ 36549 w 7817532"/>
              <a:gd name="connsiteY0" fmla="*/ 2751085 h 5450297"/>
              <a:gd name="connsiteX1" fmla="*/ 3396884 w 7817532"/>
              <a:gd name="connsiteY1" fmla="*/ 16410 h 5450297"/>
              <a:gd name="connsiteX2" fmla="*/ 7817532 w 7817532"/>
              <a:gd name="connsiteY2" fmla="*/ 3383382 h 5450297"/>
              <a:gd name="connsiteX3" fmla="*/ 3727624 w 7817532"/>
              <a:gd name="connsiteY3" fmla="*/ 5427392 h 5450297"/>
              <a:gd name="connsiteX4" fmla="*/ 36549 w 7817532"/>
              <a:gd name="connsiteY4" fmla="*/ 2751085 h 54502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32" h="5450297">
                <a:moveTo>
                  <a:pt x="36549" y="2751085"/>
                </a:moveTo>
                <a:cubicBezTo>
                  <a:pt x="-281221" y="925127"/>
                  <a:pt x="1526121" y="-147339"/>
                  <a:pt x="3396884" y="16410"/>
                </a:cubicBezTo>
                <a:cubicBezTo>
                  <a:pt x="5267647" y="180159"/>
                  <a:pt x="7817532" y="1453184"/>
                  <a:pt x="7817532" y="3383382"/>
                </a:cubicBezTo>
                <a:cubicBezTo>
                  <a:pt x="7700800" y="5342763"/>
                  <a:pt x="5024455" y="5532775"/>
                  <a:pt x="3727624" y="5427392"/>
                </a:cubicBezTo>
                <a:cubicBezTo>
                  <a:pt x="2430794" y="5322009"/>
                  <a:pt x="354319" y="4577043"/>
                  <a:pt x="36549" y="2751085"/>
                </a:cubicBezTo>
                <a:close/>
              </a:path>
            </a:pathLst>
          </a:custGeom>
          <a:ln w="152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B397484-8822-A04C-A50F-503119102587}"/>
              </a:ext>
            </a:extLst>
          </p:cNvPr>
          <p:cNvSpPr>
            <a:spLocks noGrp="1"/>
          </p:cNvSpPr>
          <p:nvPr>
            <p:ph type="title"/>
          </p:nvPr>
        </p:nvSpPr>
        <p:spPr>
          <a:xfrm>
            <a:off x="3772796" y="2052297"/>
            <a:ext cx="4634476" cy="1662475"/>
          </a:xfrm>
        </p:spPr>
        <p:txBody>
          <a:bodyPr vert="horz" lIns="228600" tIns="228600" rIns="228600" bIns="0" rtlCol="0" anchor="b">
            <a:normAutofit fontScale="90000"/>
          </a:bodyPr>
          <a:lstStyle/>
          <a:p>
            <a:pPr>
              <a:lnSpc>
                <a:spcPct val="80000"/>
              </a:lnSpc>
            </a:pPr>
            <a:r>
              <a:rPr lang="en-SG" b="1" dirty="0"/>
              <a:t>Bali Indonesia Regency Recommendation for Food Lover Tourist</a:t>
            </a:r>
            <a:endParaRPr lang="en-US" sz="4400" dirty="0"/>
          </a:p>
        </p:txBody>
      </p:sp>
      <p:sp>
        <p:nvSpPr>
          <p:cNvPr id="56" name="Title 1">
            <a:extLst>
              <a:ext uri="{FF2B5EF4-FFF2-40B4-BE49-F238E27FC236}">
                <a16:creationId xmlns:a16="http://schemas.microsoft.com/office/drawing/2014/main" id="{7BC7AF26-9BED-8241-AD57-F24606FBDF0D}"/>
              </a:ext>
            </a:extLst>
          </p:cNvPr>
          <p:cNvSpPr txBox="1">
            <a:spLocks/>
          </p:cNvSpPr>
          <p:nvPr/>
        </p:nvSpPr>
        <p:spPr>
          <a:xfrm>
            <a:off x="3752957" y="3065651"/>
            <a:ext cx="4634476" cy="1662475"/>
          </a:xfrm>
          <a:prstGeom prst="rect">
            <a:avLst/>
          </a:prstGeom>
        </p:spPr>
        <p:txBody>
          <a:bodyPr vert="horz" lIns="228600" tIns="228600" rIns="228600" bIns="0" rtlCol="0" anchor="b">
            <a:normAutofit fontScale="97500"/>
          </a:bodyPr>
          <a:lstStyle>
            <a:lvl1pPr algn="ctr" defTabSz="914400" rtl="0" eaLnBrk="1" latinLnBrk="0" hangingPunct="1">
              <a:lnSpc>
                <a:spcPct val="85000"/>
              </a:lnSpc>
              <a:spcBef>
                <a:spcPct val="0"/>
              </a:spcBef>
              <a:buNone/>
              <a:defRPr sz="4000" b="0" i="0" kern="1200" cap="none" spc="-150">
                <a:solidFill>
                  <a:srgbClr val="FFFEFF"/>
                </a:solidFill>
                <a:effectLst/>
                <a:latin typeface="+mj-lt"/>
                <a:ea typeface="+mj-ea"/>
                <a:cs typeface="+mj-cs"/>
              </a:defRPr>
            </a:lvl1pPr>
          </a:lstStyle>
          <a:p>
            <a:pPr>
              <a:lnSpc>
                <a:spcPct val="80000"/>
              </a:lnSpc>
            </a:pPr>
            <a:r>
              <a:rPr lang="en-SG" sz="2000" b="1" dirty="0"/>
              <a:t>by: </a:t>
            </a:r>
            <a:r>
              <a:rPr lang="en-SG" sz="2000" b="1" dirty="0" err="1"/>
              <a:t>Bima</a:t>
            </a:r>
            <a:r>
              <a:rPr lang="en-SG" sz="2000" b="1" dirty="0"/>
              <a:t> Putra </a:t>
            </a:r>
            <a:r>
              <a:rPr lang="en-SG" sz="2000" b="1" dirty="0" err="1"/>
              <a:t>Pratama</a:t>
            </a:r>
            <a:endParaRPr lang="en-US" sz="2400" dirty="0"/>
          </a:p>
        </p:txBody>
      </p:sp>
    </p:spTree>
    <p:extLst>
      <p:ext uri="{BB962C8B-B14F-4D97-AF65-F5344CB8AC3E}">
        <p14:creationId xmlns:p14="http://schemas.microsoft.com/office/powerpoint/2010/main" val="25895396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2" name="Rectangle 41">
            <a:extLst>
              <a:ext uri="{FF2B5EF4-FFF2-40B4-BE49-F238E27FC236}">
                <a16:creationId xmlns:a16="http://schemas.microsoft.com/office/drawing/2014/main" id="{982413CC-69E6-4BDA-A88D-E4EF8F95B2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4" name="Group 43">
            <a:extLst>
              <a:ext uri="{FF2B5EF4-FFF2-40B4-BE49-F238E27FC236}">
                <a16:creationId xmlns:a16="http://schemas.microsoft.com/office/drawing/2014/main" id="{4F1F7357-8633-4CE7-BF80-475EE8A2FAE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45" name="Freeform 5">
              <a:extLst>
                <a:ext uri="{FF2B5EF4-FFF2-40B4-BE49-F238E27FC236}">
                  <a16:creationId xmlns:a16="http://schemas.microsoft.com/office/drawing/2014/main" id="{E402FE4E-C12D-497C-AF81-F08E4E02B45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306513" y="0"/>
              <a:ext cx="3862388" cy="6843713"/>
            </a:xfrm>
            <a:custGeom>
              <a:avLst/>
              <a:gdLst>
                <a:gd name="T0" fmla="*/ 813 w 813"/>
                <a:gd name="T1" fmla="*/ 0 h 1440"/>
                <a:gd name="T2" fmla="*/ 435 w 813"/>
                <a:gd name="T3" fmla="*/ 1440 h 1440"/>
              </a:gdLst>
              <a:ahLst/>
              <a:cxnLst>
                <a:cxn ang="0">
                  <a:pos x="T0" y="T1"/>
                </a:cxn>
                <a:cxn ang="0">
                  <a:pos x="T2" y="T3"/>
                </a:cxn>
              </a:cxnLst>
              <a:rect l="0" t="0" r="r" b="b"/>
              <a:pathLst>
                <a:path w="813" h="1440">
                  <a:moveTo>
                    <a:pt x="813" y="0"/>
                  </a:moveTo>
                  <a:cubicBezTo>
                    <a:pt x="331" y="221"/>
                    <a:pt x="0" y="1039"/>
                    <a:pt x="435" y="144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 name="Freeform 6">
              <a:extLst>
                <a:ext uri="{FF2B5EF4-FFF2-40B4-BE49-F238E27FC236}">
                  <a16:creationId xmlns:a16="http://schemas.microsoft.com/office/drawing/2014/main" id="{59247B10-170D-4E62-849A-38FCB43C6AF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26725" y="9525"/>
              <a:ext cx="1539875" cy="555625"/>
            </a:xfrm>
            <a:custGeom>
              <a:avLst/>
              <a:gdLst>
                <a:gd name="T0" fmla="*/ 324 w 324"/>
                <a:gd name="T1" fmla="*/ 117 h 117"/>
                <a:gd name="T2" fmla="*/ 0 w 324"/>
                <a:gd name="T3" fmla="*/ 0 h 117"/>
              </a:gdLst>
              <a:ahLst/>
              <a:cxnLst>
                <a:cxn ang="0">
                  <a:pos x="T0" y="T1"/>
                </a:cxn>
                <a:cxn ang="0">
                  <a:pos x="T2" y="T3"/>
                </a:cxn>
              </a:cxnLst>
              <a:rect l="0" t="0" r="r" b="b"/>
              <a:pathLst>
                <a:path w="324" h="117">
                  <a:moveTo>
                    <a:pt x="324" y="117"/>
                  </a:moveTo>
                  <a:cubicBezTo>
                    <a:pt x="223" y="64"/>
                    <a:pt x="107" y="28"/>
                    <a:pt x="0" y="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Freeform 7">
              <a:extLst>
                <a:ext uri="{FF2B5EF4-FFF2-40B4-BE49-F238E27FC236}">
                  <a16:creationId xmlns:a16="http://schemas.microsoft.com/office/drawing/2014/main" id="{89A587A7-1BEF-45AA-9EFC-6558A8749CE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247313" y="5013325"/>
              <a:ext cx="1919288" cy="1830388"/>
            </a:xfrm>
            <a:custGeom>
              <a:avLst/>
              <a:gdLst>
                <a:gd name="T0" fmla="*/ 0 w 404"/>
                <a:gd name="T1" fmla="*/ 385 h 385"/>
                <a:gd name="T2" fmla="*/ 404 w 404"/>
                <a:gd name="T3" fmla="*/ 0 h 385"/>
              </a:gdLst>
              <a:ahLst/>
              <a:cxnLst>
                <a:cxn ang="0">
                  <a:pos x="T0" y="T1"/>
                </a:cxn>
                <a:cxn ang="0">
                  <a:pos x="T2" y="T3"/>
                </a:cxn>
              </a:cxnLst>
              <a:rect l="0" t="0" r="r" b="b"/>
              <a:pathLst>
                <a:path w="404" h="385">
                  <a:moveTo>
                    <a:pt x="0" y="385"/>
                  </a:moveTo>
                  <a:cubicBezTo>
                    <a:pt x="146" y="272"/>
                    <a:pt x="285" y="142"/>
                    <a:pt x="404" y="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Freeform 8">
              <a:extLst>
                <a:ext uri="{FF2B5EF4-FFF2-40B4-BE49-F238E27FC236}">
                  <a16:creationId xmlns:a16="http://schemas.microsoft.com/office/drawing/2014/main" id="{AC25B5A1-6EF7-44EC-A2F0-1EDC96A79B0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0775" y="0"/>
              <a:ext cx="3676650" cy="6843713"/>
            </a:xfrm>
            <a:custGeom>
              <a:avLst/>
              <a:gdLst>
                <a:gd name="T0" fmla="*/ 774 w 774"/>
                <a:gd name="T1" fmla="*/ 0 h 1440"/>
                <a:gd name="T2" fmla="*/ 411 w 774"/>
                <a:gd name="T3" fmla="*/ 1440 h 1440"/>
              </a:gdLst>
              <a:ahLst/>
              <a:cxnLst>
                <a:cxn ang="0">
                  <a:pos x="T0" y="T1"/>
                </a:cxn>
                <a:cxn ang="0">
                  <a:pos x="T2" y="T3"/>
                </a:cxn>
              </a:cxnLst>
              <a:rect l="0" t="0" r="r" b="b"/>
              <a:pathLst>
                <a:path w="774" h="1440">
                  <a:moveTo>
                    <a:pt x="774" y="0"/>
                  </a:moveTo>
                  <a:cubicBezTo>
                    <a:pt x="312" y="240"/>
                    <a:pt x="0" y="1034"/>
                    <a:pt x="411" y="1440"/>
                  </a:cubicBezTo>
                </a:path>
              </a:pathLst>
            </a:custGeom>
            <a:noFill/>
            <a:ln w="9525" cap="flat">
              <a:solidFill>
                <a:schemeClr val="tx1">
                  <a:alpha val="15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 name="Freeform 9">
              <a:extLst>
                <a:ext uri="{FF2B5EF4-FFF2-40B4-BE49-F238E27FC236}">
                  <a16:creationId xmlns:a16="http://schemas.microsoft.com/office/drawing/2014/main" id="{80B8582C-7E17-4115-9FF1-979C8405CB5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02988" y="9525"/>
              <a:ext cx="963613" cy="366713"/>
            </a:xfrm>
            <a:custGeom>
              <a:avLst/>
              <a:gdLst>
                <a:gd name="T0" fmla="*/ 203 w 203"/>
                <a:gd name="T1" fmla="*/ 77 h 77"/>
                <a:gd name="T2" fmla="*/ 0 w 203"/>
                <a:gd name="T3" fmla="*/ 0 h 77"/>
              </a:gdLst>
              <a:ahLst/>
              <a:cxnLst>
                <a:cxn ang="0">
                  <a:pos x="T0" y="T1"/>
                </a:cxn>
                <a:cxn ang="0">
                  <a:pos x="T2" y="T3"/>
                </a:cxn>
              </a:cxnLst>
              <a:rect l="0" t="0" r="r" b="b"/>
              <a:pathLst>
                <a:path w="203" h="77">
                  <a:moveTo>
                    <a:pt x="203" y="77"/>
                  </a:moveTo>
                  <a:cubicBezTo>
                    <a:pt x="138" y="46"/>
                    <a:pt x="68" y="21"/>
                    <a:pt x="0" y="0"/>
                  </a:cubicBezTo>
                </a:path>
              </a:pathLst>
            </a:custGeom>
            <a:noFill/>
            <a:ln w="9525" cap="flat">
              <a:solidFill>
                <a:schemeClr val="tx1">
                  <a:alpha val="15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 name="Freeform 10">
              <a:extLst>
                <a:ext uri="{FF2B5EF4-FFF2-40B4-BE49-F238E27FC236}">
                  <a16:creationId xmlns:a16="http://schemas.microsoft.com/office/drawing/2014/main" id="{F6C4AB66-7A18-4E51-935B-237F4CA8272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494963" y="5275263"/>
              <a:ext cx="1666875" cy="1577975"/>
            </a:xfrm>
            <a:custGeom>
              <a:avLst/>
              <a:gdLst>
                <a:gd name="T0" fmla="*/ 0 w 351"/>
                <a:gd name="T1" fmla="*/ 332 h 332"/>
                <a:gd name="T2" fmla="*/ 351 w 351"/>
                <a:gd name="T3" fmla="*/ 0 h 332"/>
              </a:gdLst>
              <a:ahLst/>
              <a:cxnLst>
                <a:cxn ang="0">
                  <a:pos x="T0" y="T1"/>
                </a:cxn>
                <a:cxn ang="0">
                  <a:pos x="T2" y="T3"/>
                </a:cxn>
              </a:cxnLst>
              <a:rect l="0" t="0" r="r" b="b"/>
              <a:pathLst>
                <a:path w="351" h="332">
                  <a:moveTo>
                    <a:pt x="0" y="332"/>
                  </a:moveTo>
                  <a:cubicBezTo>
                    <a:pt x="125" y="232"/>
                    <a:pt x="245" y="121"/>
                    <a:pt x="351" y="0"/>
                  </a:cubicBezTo>
                </a:path>
              </a:pathLst>
            </a:custGeom>
            <a:noFill/>
            <a:ln w="9525" cap="flat">
              <a:solidFill>
                <a:schemeClr val="tx1">
                  <a:alpha val="15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 name="Freeform 11">
              <a:extLst>
                <a:ext uri="{FF2B5EF4-FFF2-40B4-BE49-F238E27FC236}">
                  <a16:creationId xmlns:a16="http://schemas.microsoft.com/office/drawing/2014/main" id="{CDF12911-A240-4580-8788-0C49DB1FEDB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1713" y="0"/>
              <a:ext cx="3621088" cy="6843713"/>
            </a:xfrm>
            <a:custGeom>
              <a:avLst/>
              <a:gdLst>
                <a:gd name="T0" fmla="*/ 762 w 762"/>
                <a:gd name="T1" fmla="*/ 0 h 1440"/>
                <a:gd name="T2" fmla="*/ 403 w 762"/>
                <a:gd name="T3" fmla="*/ 1440 h 1440"/>
              </a:gdLst>
              <a:ahLst/>
              <a:cxnLst>
                <a:cxn ang="0">
                  <a:pos x="T0" y="T1"/>
                </a:cxn>
                <a:cxn ang="0">
                  <a:pos x="T2" y="T3"/>
                </a:cxn>
              </a:cxnLst>
              <a:rect l="0" t="0" r="r" b="b"/>
              <a:pathLst>
                <a:path w="762" h="1440">
                  <a:moveTo>
                    <a:pt x="762" y="0"/>
                  </a:moveTo>
                  <a:cubicBezTo>
                    <a:pt x="308" y="245"/>
                    <a:pt x="0" y="1033"/>
                    <a:pt x="403" y="144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 name="Freeform 12">
              <a:extLst>
                <a:ext uri="{FF2B5EF4-FFF2-40B4-BE49-F238E27FC236}">
                  <a16:creationId xmlns:a16="http://schemas.microsoft.com/office/drawing/2014/main" id="{EAE0F5DE-442D-4F6C-B02C-2568ED19585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501438" y="9525"/>
              <a:ext cx="665163" cy="257175"/>
            </a:xfrm>
            <a:custGeom>
              <a:avLst/>
              <a:gdLst>
                <a:gd name="T0" fmla="*/ 140 w 140"/>
                <a:gd name="T1" fmla="*/ 54 h 54"/>
                <a:gd name="T2" fmla="*/ 0 w 140"/>
                <a:gd name="T3" fmla="*/ 0 h 54"/>
              </a:gdLst>
              <a:ahLst/>
              <a:cxnLst>
                <a:cxn ang="0">
                  <a:pos x="T0" y="T1"/>
                </a:cxn>
                <a:cxn ang="0">
                  <a:pos x="T2" y="T3"/>
                </a:cxn>
              </a:cxnLst>
              <a:rect l="0" t="0" r="r" b="b"/>
              <a:pathLst>
                <a:path w="140" h="54">
                  <a:moveTo>
                    <a:pt x="140" y="54"/>
                  </a:moveTo>
                  <a:cubicBezTo>
                    <a:pt x="95" y="34"/>
                    <a:pt x="48" y="16"/>
                    <a:pt x="0" y="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 name="Freeform 13">
              <a:extLst>
                <a:ext uri="{FF2B5EF4-FFF2-40B4-BE49-F238E27FC236}">
                  <a16:creationId xmlns:a16="http://schemas.microsoft.com/office/drawing/2014/main" id="{4F24A002-AFDE-4034-85BE-CBF005AE923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41013" y="5408613"/>
              <a:ext cx="1525588" cy="1435100"/>
            </a:xfrm>
            <a:custGeom>
              <a:avLst/>
              <a:gdLst>
                <a:gd name="T0" fmla="*/ 0 w 321"/>
                <a:gd name="T1" fmla="*/ 302 h 302"/>
                <a:gd name="T2" fmla="*/ 321 w 321"/>
                <a:gd name="T3" fmla="*/ 0 h 302"/>
              </a:gdLst>
              <a:ahLst/>
              <a:cxnLst>
                <a:cxn ang="0">
                  <a:pos x="T0" y="T1"/>
                </a:cxn>
                <a:cxn ang="0">
                  <a:pos x="T2" y="T3"/>
                </a:cxn>
              </a:cxnLst>
              <a:rect l="0" t="0" r="r" b="b"/>
              <a:pathLst>
                <a:path w="321" h="302">
                  <a:moveTo>
                    <a:pt x="0" y="302"/>
                  </a:moveTo>
                  <a:cubicBezTo>
                    <a:pt x="114" y="210"/>
                    <a:pt x="223" y="109"/>
                    <a:pt x="321" y="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 name="Freeform 14">
              <a:extLst>
                <a:ext uri="{FF2B5EF4-FFF2-40B4-BE49-F238E27FC236}">
                  <a16:creationId xmlns:a16="http://schemas.microsoft.com/office/drawing/2014/main" id="{36F0721E-B4B0-4A6C-A92C-F8DE92D3AC0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1713" y="0"/>
              <a:ext cx="3244850" cy="6843713"/>
            </a:xfrm>
            <a:custGeom>
              <a:avLst/>
              <a:gdLst>
                <a:gd name="T0" fmla="*/ 683 w 683"/>
                <a:gd name="T1" fmla="*/ 0 h 1440"/>
                <a:gd name="T2" fmla="*/ 355 w 683"/>
                <a:gd name="T3" fmla="*/ 1440 h 1440"/>
              </a:gdLst>
              <a:ahLst/>
              <a:cxnLst>
                <a:cxn ang="0">
                  <a:pos x="T0" y="T1"/>
                </a:cxn>
                <a:cxn ang="0">
                  <a:pos x="T2" y="T3"/>
                </a:cxn>
              </a:cxnLst>
              <a:rect l="0" t="0" r="r" b="b"/>
              <a:pathLst>
                <a:path w="683" h="1440">
                  <a:moveTo>
                    <a:pt x="683" y="0"/>
                  </a:moveTo>
                  <a:cubicBezTo>
                    <a:pt x="258" y="256"/>
                    <a:pt x="0" y="1041"/>
                    <a:pt x="355" y="144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 name="Freeform 15">
              <a:extLst>
                <a:ext uri="{FF2B5EF4-FFF2-40B4-BE49-F238E27FC236}">
                  <a16:creationId xmlns:a16="http://schemas.microsoft.com/office/drawing/2014/main" id="{54D2DC98-69F8-4F2F-9D45-BDFFA5E2BBB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802938" y="5518150"/>
              <a:ext cx="1363663" cy="1325563"/>
            </a:xfrm>
            <a:custGeom>
              <a:avLst/>
              <a:gdLst>
                <a:gd name="T0" fmla="*/ 0 w 287"/>
                <a:gd name="T1" fmla="*/ 279 h 279"/>
                <a:gd name="T2" fmla="*/ 287 w 287"/>
                <a:gd name="T3" fmla="*/ 0 h 279"/>
              </a:gdLst>
              <a:ahLst/>
              <a:cxnLst>
                <a:cxn ang="0">
                  <a:pos x="T0" y="T1"/>
                </a:cxn>
                <a:cxn ang="0">
                  <a:pos x="T2" y="T3"/>
                </a:cxn>
              </a:cxnLst>
              <a:rect l="0" t="0" r="r" b="b"/>
              <a:pathLst>
                <a:path w="287" h="279">
                  <a:moveTo>
                    <a:pt x="0" y="279"/>
                  </a:moveTo>
                  <a:cubicBezTo>
                    <a:pt x="101" y="193"/>
                    <a:pt x="198" y="100"/>
                    <a:pt x="287" y="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 name="Freeform 16">
              <a:extLst>
                <a:ext uri="{FF2B5EF4-FFF2-40B4-BE49-F238E27FC236}">
                  <a16:creationId xmlns:a16="http://schemas.microsoft.com/office/drawing/2014/main" id="{0A636E33-DC38-40B9-B941-037E5D8603F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89000" y="0"/>
              <a:ext cx="3230563" cy="6843713"/>
            </a:xfrm>
            <a:custGeom>
              <a:avLst/>
              <a:gdLst>
                <a:gd name="T0" fmla="*/ 680 w 680"/>
                <a:gd name="T1" fmla="*/ 0 h 1440"/>
                <a:gd name="T2" fmla="*/ 337 w 680"/>
                <a:gd name="T3" fmla="*/ 1440 h 1440"/>
              </a:gdLst>
              <a:ahLst/>
              <a:cxnLst>
                <a:cxn ang="0">
                  <a:pos x="T0" y="T1"/>
                </a:cxn>
                <a:cxn ang="0">
                  <a:pos x="T2" y="T3"/>
                </a:cxn>
              </a:cxnLst>
              <a:rect l="0" t="0" r="r" b="b"/>
              <a:pathLst>
                <a:path w="680" h="1440">
                  <a:moveTo>
                    <a:pt x="680" y="0"/>
                  </a:moveTo>
                  <a:cubicBezTo>
                    <a:pt x="257" y="265"/>
                    <a:pt x="0" y="1026"/>
                    <a:pt x="337" y="144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 name="Freeform 17">
              <a:extLst>
                <a:ext uri="{FF2B5EF4-FFF2-40B4-BE49-F238E27FC236}">
                  <a16:creationId xmlns:a16="http://schemas.microsoft.com/office/drawing/2014/main" id="{03D30690-68C2-4AEC-9789-1495D97E194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79150" y="5694363"/>
              <a:ext cx="1187450" cy="1149350"/>
            </a:xfrm>
            <a:custGeom>
              <a:avLst/>
              <a:gdLst>
                <a:gd name="T0" fmla="*/ 0 w 250"/>
                <a:gd name="T1" fmla="*/ 242 h 242"/>
                <a:gd name="T2" fmla="*/ 250 w 250"/>
                <a:gd name="T3" fmla="*/ 0 h 242"/>
              </a:gdLst>
              <a:ahLst/>
              <a:cxnLst>
                <a:cxn ang="0">
                  <a:pos x="T0" y="T1"/>
                </a:cxn>
                <a:cxn ang="0">
                  <a:pos x="T2" y="T3"/>
                </a:cxn>
              </a:cxnLst>
              <a:rect l="0" t="0" r="r" b="b"/>
              <a:pathLst>
                <a:path w="250" h="242">
                  <a:moveTo>
                    <a:pt x="0" y="242"/>
                  </a:moveTo>
                  <a:cubicBezTo>
                    <a:pt x="88" y="166"/>
                    <a:pt x="172" y="85"/>
                    <a:pt x="250" y="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 name="Freeform 18">
              <a:extLst>
                <a:ext uri="{FF2B5EF4-FFF2-40B4-BE49-F238E27FC236}">
                  <a16:creationId xmlns:a16="http://schemas.microsoft.com/office/drawing/2014/main" id="{1020B1B9-821B-49FB-BDC9-57DA08CBC30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84188" y="0"/>
              <a:ext cx="3421063" cy="6843713"/>
            </a:xfrm>
            <a:custGeom>
              <a:avLst/>
              <a:gdLst>
                <a:gd name="T0" fmla="*/ 720 w 720"/>
                <a:gd name="T1" fmla="*/ 0 h 1440"/>
                <a:gd name="T2" fmla="*/ 362 w 720"/>
                <a:gd name="T3" fmla="*/ 1440 h 1440"/>
              </a:gdLst>
              <a:ahLst/>
              <a:cxnLst>
                <a:cxn ang="0">
                  <a:pos x="T0" y="T1"/>
                </a:cxn>
                <a:cxn ang="0">
                  <a:pos x="T2" y="T3"/>
                </a:cxn>
              </a:cxnLst>
              <a:rect l="0" t="0" r="r" b="b"/>
              <a:pathLst>
                <a:path w="720" h="1440">
                  <a:moveTo>
                    <a:pt x="720" y="0"/>
                  </a:moveTo>
                  <a:cubicBezTo>
                    <a:pt x="316" y="282"/>
                    <a:pt x="0" y="1018"/>
                    <a:pt x="362" y="144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 name="Freeform 19">
              <a:extLst>
                <a:ext uri="{FF2B5EF4-FFF2-40B4-BE49-F238E27FC236}">
                  <a16:creationId xmlns:a16="http://schemas.microsoft.com/office/drawing/2014/main" id="{720EDCE4-8B18-413F-989E-E79628E5AF1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87125" y="6049963"/>
              <a:ext cx="879475" cy="793750"/>
            </a:xfrm>
            <a:custGeom>
              <a:avLst/>
              <a:gdLst>
                <a:gd name="T0" fmla="*/ 0 w 185"/>
                <a:gd name="T1" fmla="*/ 167 h 167"/>
                <a:gd name="T2" fmla="*/ 185 w 185"/>
                <a:gd name="T3" fmla="*/ 0 h 167"/>
              </a:gdLst>
              <a:ahLst/>
              <a:cxnLst>
                <a:cxn ang="0">
                  <a:pos x="T0" y="T1"/>
                </a:cxn>
                <a:cxn ang="0">
                  <a:pos x="T2" y="T3"/>
                </a:cxn>
              </a:cxnLst>
              <a:rect l="0" t="0" r="r" b="b"/>
              <a:pathLst>
                <a:path w="185" h="167">
                  <a:moveTo>
                    <a:pt x="0" y="167"/>
                  </a:moveTo>
                  <a:cubicBezTo>
                    <a:pt x="63" y="114"/>
                    <a:pt x="125" y="58"/>
                    <a:pt x="185" y="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 name="Freeform 20">
              <a:extLst>
                <a:ext uri="{FF2B5EF4-FFF2-40B4-BE49-F238E27FC236}">
                  <a16:creationId xmlns:a16="http://schemas.microsoft.com/office/drawing/2014/main" id="{8563351E-0DDD-4FC8-8D0C-1E446E3C1B5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98488" y="0"/>
              <a:ext cx="2717800" cy="6843713"/>
            </a:xfrm>
            <a:custGeom>
              <a:avLst/>
              <a:gdLst>
                <a:gd name="T0" fmla="*/ 572 w 572"/>
                <a:gd name="T1" fmla="*/ 0 h 1440"/>
                <a:gd name="T2" fmla="*/ 164 w 572"/>
                <a:gd name="T3" fmla="*/ 1440 h 1440"/>
              </a:gdLst>
              <a:ahLst/>
              <a:cxnLst>
                <a:cxn ang="0">
                  <a:pos x="T0" y="T1"/>
                </a:cxn>
                <a:cxn ang="0">
                  <a:pos x="T2" y="T3"/>
                </a:cxn>
              </a:cxnLst>
              <a:rect l="0" t="0" r="r" b="b"/>
              <a:pathLst>
                <a:path w="572" h="1440">
                  <a:moveTo>
                    <a:pt x="572" y="0"/>
                  </a:moveTo>
                  <a:cubicBezTo>
                    <a:pt x="213" y="320"/>
                    <a:pt x="0" y="979"/>
                    <a:pt x="164" y="1440"/>
                  </a:cubicBezTo>
                </a:path>
              </a:pathLst>
            </a:custGeom>
            <a:noFill/>
            <a:ln w="12700" cap="flat">
              <a:solidFill>
                <a:schemeClr val="tx1">
                  <a:alpha val="15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 name="Freeform 21">
              <a:extLst>
                <a:ext uri="{FF2B5EF4-FFF2-40B4-BE49-F238E27FC236}">
                  <a16:creationId xmlns:a16="http://schemas.microsoft.com/office/drawing/2014/main" id="{15E8B705-64E7-4513-B3CB-BF46C35732B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61938" y="0"/>
              <a:ext cx="2944813" cy="6843713"/>
            </a:xfrm>
            <a:custGeom>
              <a:avLst/>
              <a:gdLst>
                <a:gd name="T0" fmla="*/ 620 w 620"/>
                <a:gd name="T1" fmla="*/ 0 h 1440"/>
                <a:gd name="T2" fmla="*/ 186 w 620"/>
                <a:gd name="T3" fmla="*/ 1440 h 1440"/>
              </a:gdLst>
              <a:ahLst/>
              <a:cxnLst>
                <a:cxn ang="0">
                  <a:pos x="T0" y="T1"/>
                </a:cxn>
                <a:cxn ang="0">
                  <a:pos x="T2" y="T3"/>
                </a:cxn>
              </a:cxnLst>
              <a:rect l="0" t="0" r="r" b="b"/>
              <a:pathLst>
                <a:path w="620" h="1440">
                  <a:moveTo>
                    <a:pt x="620" y="0"/>
                  </a:moveTo>
                  <a:cubicBezTo>
                    <a:pt x="248" y="325"/>
                    <a:pt x="0" y="960"/>
                    <a:pt x="186" y="1440"/>
                  </a:cubicBezTo>
                </a:path>
              </a:pathLst>
            </a:custGeom>
            <a:noFill/>
            <a:ln w="9525" cap="flat">
              <a:solidFill>
                <a:schemeClr val="tx1">
                  <a:alpha val="15000"/>
                </a:schemeClr>
              </a:solidFill>
              <a:prstDash val="lg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2" name="Freeform 22">
              <a:extLst>
                <a:ext uri="{FF2B5EF4-FFF2-40B4-BE49-F238E27FC236}">
                  <a16:creationId xmlns:a16="http://schemas.microsoft.com/office/drawing/2014/main" id="{30DAEE1C-EBB5-47F5-9E76-564FCFDBFC2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17513" y="0"/>
              <a:ext cx="2403475" cy="6843713"/>
            </a:xfrm>
            <a:custGeom>
              <a:avLst/>
              <a:gdLst>
                <a:gd name="T0" fmla="*/ 506 w 506"/>
                <a:gd name="T1" fmla="*/ 0 h 1440"/>
                <a:gd name="T2" fmla="*/ 171 w 506"/>
                <a:gd name="T3" fmla="*/ 1440 h 1440"/>
              </a:gdLst>
              <a:ahLst/>
              <a:cxnLst>
                <a:cxn ang="0">
                  <a:pos x="T0" y="T1"/>
                </a:cxn>
                <a:cxn ang="0">
                  <a:pos x="T2" y="T3"/>
                </a:cxn>
              </a:cxnLst>
              <a:rect l="0" t="0" r="r" b="b"/>
              <a:pathLst>
                <a:path w="506" h="1440">
                  <a:moveTo>
                    <a:pt x="506" y="0"/>
                  </a:moveTo>
                  <a:cubicBezTo>
                    <a:pt x="109" y="356"/>
                    <a:pt x="0" y="943"/>
                    <a:pt x="171" y="144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3" name="Freeform 23">
              <a:extLst>
                <a:ext uri="{FF2B5EF4-FFF2-40B4-BE49-F238E27FC236}">
                  <a16:creationId xmlns:a16="http://schemas.microsoft.com/office/drawing/2014/main" id="{EDB255E9-A3E2-4098-99A1-FE38FAD15DA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288" y="9525"/>
              <a:ext cx="1771650" cy="3198813"/>
            </a:xfrm>
            <a:custGeom>
              <a:avLst/>
              <a:gdLst>
                <a:gd name="T0" fmla="*/ 373 w 373"/>
                <a:gd name="T1" fmla="*/ 0 h 673"/>
                <a:gd name="T2" fmla="*/ 0 w 373"/>
                <a:gd name="T3" fmla="*/ 673 h 673"/>
              </a:gdLst>
              <a:ahLst/>
              <a:cxnLst>
                <a:cxn ang="0">
                  <a:pos x="T0" y="T1"/>
                </a:cxn>
                <a:cxn ang="0">
                  <a:pos x="T2" y="T3"/>
                </a:cxn>
              </a:cxnLst>
              <a:rect l="0" t="0" r="r" b="b"/>
              <a:pathLst>
                <a:path w="373" h="673">
                  <a:moveTo>
                    <a:pt x="373" y="0"/>
                  </a:moveTo>
                  <a:cubicBezTo>
                    <a:pt x="175" y="183"/>
                    <a:pt x="51" y="409"/>
                    <a:pt x="0" y="673"/>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4" name="Freeform 24">
              <a:extLst>
                <a:ext uri="{FF2B5EF4-FFF2-40B4-BE49-F238E27FC236}">
                  <a16:creationId xmlns:a16="http://schemas.microsoft.com/office/drawing/2014/main" id="{D2507F2A-27AF-4833-8273-5FC9A988639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63" y="6016625"/>
              <a:ext cx="214313" cy="827088"/>
            </a:xfrm>
            <a:custGeom>
              <a:avLst/>
              <a:gdLst>
                <a:gd name="T0" fmla="*/ 0 w 45"/>
                <a:gd name="T1" fmla="*/ 0 h 174"/>
                <a:gd name="T2" fmla="*/ 45 w 45"/>
                <a:gd name="T3" fmla="*/ 174 h 174"/>
              </a:gdLst>
              <a:ahLst/>
              <a:cxnLst>
                <a:cxn ang="0">
                  <a:pos x="T0" y="T1"/>
                </a:cxn>
                <a:cxn ang="0">
                  <a:pos x="T2" y="T3"/>
                </a:cxn>
              </a:cxnLst>
              <a:rect l="0" t="0" r="r" b="b"/>
              <a:pathLst>
                <a:path w="45" h="174">
                  <a:moveTo>
                    <a:pt x="0" y="0"/>
                  </a:moveTo>
                  <a:cubicBezTo>
                    <a:pt x="11" y="59"/>
                    <a:pt x="26" y="118"/>
                    <a:pt x="45" y="174"/>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5" name="Freeform 25">
              <a:extLst>
                <a:ext uri="{FF2B5EF4-FFF2-40B4-BE49-F238E27FC236}">
                  <a16:creationId xmlns:a16="http://schemas.microsoft.com/office/drawing/2014/main" id="{8DFB8904-0CB8-45AD-ABD2-F7A582365E8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288" y="0"/>
              <a:ext cx="1562100" cy="2228850"/>
            </a:xfrm>
            <a:custGeom>
              <a:avLst/>
              <a:gdLst>
                <a:gd name="T0" fmla="*/ 329 w 329"/>
                <a:gd name="T1" fmla="*/ 0 h 469"/>
                <a:gd name="T2" fmla="*/ 0 w 329"/>
                <a:gd name="T3" fmla="*/ 469 h 469"/>
              </a:gdLst>
              <a:ahLst/>
              <a:cxnLst>
                <a:cxn ang="0">
                  <a:pos x="T0" y="T1"/>
                </a:cxn>
                <a:cxn ang="0">
                  <a:pos x="T2" y="T3"/>
                </a:cxn>
              </a:cxnLst>
              <a:rect l="0" t="0" r="r" b="b"/>
              <a:pathLst>
                <a:path w="329" h="469">
                  <a:moveTo>
                    <a:pt x="329" y="0"/>
                  </a:moveTo>
                  <a:cubicBezTo>
                    <a:pt x="189" y="133"/>
                    <a:pt x="69" y="288"/>
                    <a:pt x="0" y="469"/>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2" name="Title 1">
            <a:extLst>
              <a:ext uri="{FF2B5EF4-FFF2-40B4-BE49-F238E27FC236}">
                <a16:creationId xmlns:a16="http://schemas.microsoft.com/office/drawing/2014/main" id="{C3BE32ED-E359-B946-B6E6-5D829FF4C644}"/>
              </a:ext>
            </a:extLst>
          </p:cNvPr>
          <p:cNvSpPr>
            <a:spLocks noGrp="1"/>
          </p:cNvSpPr>
          <p:nvPr>
            <p:ph type="title"/>
          </p:nvPr>
        </p:nvSpPr>
        <p:spPr>
          <a:xfrm>
            <a:off x="1759287" y="798881"/>
            <a:ext cx="8673427" cy="1048945"/>
          </a:xfrm>
        </p:spPr>
        <p:txBody>
          <a:bodyPr>
            <a:normAutofit/>
          </a:bodyPr>
          <a:lstStyle/>
          <a:p>
            <a:r>
              <a:rPr lang="en-US" b="1" dirty="0">
                <a:solidFill>
                  <a:schemeClr val="tx1"/>
                </a:solidFill>
              </a:rPr>
              <a:t>Background</a:t>
            </a:r>
          </a:p>
        </p:txBody>
      </p:sp>
      <p:graphicFrame>
        <p:nvGraphicFramePr>
          <p:cNvPr id="37" name="Content Placeholder 2">
            <a:extLst>
              <a:ext uri="{FF2B5EF4-FFF2-40B4-BE49-F238E27FC236}">
                <a16:creationId xmlns:a16="http://schemas.microsoft.com/office/drawing/2014/main" id="{A8C229F4-6C3A-4618-B3BB-FA7FE89387AD}"/>
              </a:ext>
            </a:extLst>
          </p:cNvPr>
          <p:cNvGraphicFramePr>
            <a:graphicFrameLocks noGrp="1"/>
          </p:cNvGraphicFramePr>
          <p:nvPr>
            <p:ph idx="1"/>
            <p:extLst>
              <p:ext uri="{D42A27DB-BD31-4B8C-83A1-F6EECF244321}">
                <p14:modId xmlns:p14="http://schemas.microsoft.com/office/powerpoint/2010/main" val="4126283167"/>
              </p:ext>
            </p:extLst>
          </p:nvPr>
        </p:nvGraphicFramePr>
        <p:xfrm>
          <a:off x="908211" y="1531485"/>
          <a:ext cx="10576558" cy="417546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608744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75627FE-0AC5-4349-AC08-45A58BEC9B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F87AAF7B-2090-475D-9C3E-FDC03DD87A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F2DCEC33-4B31-44BC-99CB-9E4845DC4C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2" name="Freeform 6">
              <a:extLst>
                <a:ext uri="{FF2B5EF4-FFF2-40B4-BE49-F238E27FC236}">
                  <a16:creationId xmlns:a16="http://schemas.microsoft.com/office/drawing/2014/main" id="{204E0A10-D288-4B22-87A1-737B0A37D1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9A3E042E-4911-425A-84BB-04BF90D07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A49226D-3129-4C5A-9641-3D03BEEA79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9CC3C315-B515-4DD8-AC22-9D8417B37F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1A961828-F78F-4D56-A98E-037806C637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739D4F9D-3728-42C1-8302-452D51321C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B4D9647E-354D-4CA8-B4A7-39172E5EAC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A3EC74E0-5222-4ACC-BCEC-1AA189D3BC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C0AE72B4-084D-42E6-ABED-5FD4650D4B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C9D1F5DD-8D50-4098-8D2B-10E284752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48F3941-C3C7-4589-AA46-067F6BB2D0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C16BBE9A-4BE3-4401-82C5-8041DB14E5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06180330-CCD3-4D14-A652-D60C28252D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616C90F6-4133-43A5-B47C-7750FE281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D7C03F90-E828-4414-8A53-92069FFB68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6ADDE443-75AA-4F32-A2EE-272C4347CE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ACD281C1-1D59-453F-A33A-D83E39EB06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60217FAC-29FE-4D6B-9BB4-FF41AA756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0D3CC33A-6E36-4A72-9965-8E20FB05D1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F128F04E-05CD-4035-A32B-6E9ABAB931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4A1881A-65B0-3147-8722-6D3E1AC58745}"/>
              </a:ext>
            </a:extLst>
          </p:cNvPr>
          <p:cNvSpPr>
            <a:spLocks noGrp="1"/>
          </p:cNvSpPr>
          <p:nvPr>
            <p:ph type="title"/>
          </p:nvPr>
        </p:nvSpPr>
        <p:spPr>
          <a:xfrm>
            <a:off x="645459" y="960120"/>
            <a:ext cx="3865695" cy="4171278"/>
          </a:xfrm>
        </p:spPr>
        <p:txBody>
          <a:bodyPr>
            <a:normAutofit/>
          </a:bodyPr>
          <a:lstStyle/>
          <a:p>
            <a:pPr algn="r"/>
            <a:r>
              <a:rPr lang="en-US" sz="4400" dirty="0">
                <a:solidFill>
                  <a:schemeClr val="tx1"/>
                </a:solidFill>
              </a:rPr>
              <a:t>Purpose</a:t>
            </a:r>
          </a:p>
        </p:txBody>
      </p:sp>
      <p:cxnSp>
        <p:nvCxnSpPr>
          <p:cNvPr id="35" name="Straight Connector 34">
            <a:extLst>
              <a:ext uri="{FF2B5EF4-FFF2-40B4-BE49-F238E27FC236}">
                <a16:creationId xmlns:a16="http://schemas.microsoft.com/office/drawing/2014/main" id="{68B6AB33-DFE6-4FE4-94FE-C9E25424AD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52263" y="1200150"/>
            <a:ext cx="0" cy="3543972"/>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1D7B6E06-0A43-684A-850D-CF70A9C93B63}"/>
              </a:ext>
            </a:extLst>
          </p:cNvPr>
          <p:cNvSpPr>
            <a:spLocks noGrp="1"/>
          </p:cNvSpPr>
          <p:nvPr>
            <p:ph idx="1"/>
          </p:nvPr>
        </p:nvSpPr>
        <p:spPr>
          <a:xfrm>
            <a:off x="4983164" y="960120"/>
            <a:ext cx="5511800" cy="4171278"/>
          </a:xfrm>
        </p:spPr>
        <p:txBody>
          <a:bodyPr>
            <a:normAutofit/>
          </a:bodyPr>
          <a:lstStyle/>
          <a:p>
            <a:pPr marL="0" indent="0">
              <a:buNone/>
            </a:pPr>
            <a:r>
              <a:rPr lang="en-US" sz="4400" dirty="0"/>
              <a:t>Find a best regency for food lover </a:t>
            </a:r>
            <a:r>
              <a:rPr lang="en-US" sz="4400" dirty="0" err="1"/>
              <a:t>lourist</a:t>
            </a:r>
            <a:r>
              <a:rPr lang="en-US" sz="4400" dirty="0"/>
              <a:t> to stay in Bali</a:t>
            </a:r>
          </a:p>
        </p:txBody>
      </p:sp>
    </p:spTree>
    <p:extLst>
      <p:ext uri="{BB962C8B-B14F-4D97-AF65-F5344CB8AC3E}">
        <p14:creationId xmlns:p14="http://schemas.microsoft.com/office/powerpoint/2010/main" val="13956203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2366EBA-92FD-44AE-87A9-25E5135EB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6920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B437F5FC-01F7-4EB4-81E7-C27D917E95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4B0CFF10-4805-4BFA-961B-1F60DAEB94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2" name="Freeform 6">
              <a:extLst>
                <a:ext uri="{FF2B5EF4-FFF2-40B4-BE49-F238E27FC236}">
                  <a16:creationId xmlns:a16="http://schemas.microsoft.com/office/drawing/2014/main" id="{BE054536-C03E-4857-B4AE-D687A58F9A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FE33E51C-23D8-43F5-98C4-A2ED2C4C99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89E18891-DEB2-4CFD-A907-2868B2A910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0002C1BB-DB60-4314-A2FC-203E54D94C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9B75BDFA-6D78-4FB1-9F21-5280855C49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0B632D6B-A327-41AB-BBCF-9A03AD2AB7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F514BBC5-1736-4813-BECB-5A6B6738E5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94A2C868-7AEC-4209-BFA3-7185B11D33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FF56CB70-2B25-4695-ADC8-6092D0D112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BA411BEF-2182-4458-B9AF-1634B5C2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53F27E63-3F11-4C85-AC72-1EE8508C4C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68B589BA-F70F-4E0B-94B9-EEB83EDF3F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9D0B991D-CB0A-415F-8D77-A5565F66F0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701E99DE-74F0-41D1-BBF4-5A57053BB6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C02EE40A-8F17-4182-9495-9506463B79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924210CA-0A35-4127-925F-D4084B7DC3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DC13CEF1-DD2D-474C-B81C-820CEF3D9C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F889481A-8038-43E6-8EF1-A5F802CEDF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128BD14A-9093-4854-A73A-F666B2ED2D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22D884F4-76EC-4371-B903-E79CF191E3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useBgFill="1">
        <p:nvSpPr>
          <p:cNvPr id="33" name="Rectangle 32">
            <a:extLst>
              <a:ext uri="{FF2B5EF4-FFF2-40B4-BE49-F238E27FC236}">
                <a16:creationId xmlns:a16="http://schemas.microsoft.com/office/drawing/2014/main" id="{7C462C46-EFB7-4580-9921-DFC346FCC3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23665" y="0"/>
            <a:ext cx="10268336" cy="68692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EB70006-7B62-EE42-893A-58A422200FFE}"/>
              </a:ext>
            </a:extLst>
          </p:cNvPr>
          <p:cNvSpPr>
            <a:spLocks noGrp="1"/>
          </p:cNvSpPr>
          <p:nvPr>
            <p:ph type="title"/>
          </p:nvPr>
        </p:nvSpPr>
        <p:spPr>
          <a:xfrm>
            <a:off x="2901565" y="469172"/>
            <a:ext cx="6230857" cy="1230570"/>
          </a:xfrm>
        </p:spPr>
        <p:txBody>
          <a:bodyPr anchor="t">
            <a:normAutofit/>
          </a:bodyPr>
          <a:lstStyle/>
          <a:p>
            <a:pPr algn="l"/>
            <a:r>
              <a:rPr lang="en-US" sz="3600" dirty="0">
                <a:solidFill>
                  <a:schemeClr val="accent1"/>
                </a:solidFill>
              </a:rPr>
              <a:t>Methodology: Modelling</a:t>
            </a:r>
          </a:p>
        </p:txBody>
      </p:sp>
      <p:sp>
        <p:nvSpPr>
          <p:cNvPr id="35" name="Isosceles Triangle 34">
            <a:extLst>
              <a:ext uri="{FF2B5EF4-FFF2-40B4-BE49-F238E27FC236}">
                <a16:creationId xmlns:a16="http://schemas.microsoft.com/office/drawing/2014/main" id="{B8B918B4-AB10-4E3A-916E-A9625586EA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797903" y="954813"/>
            <a:ext cx="300774" cy="259288"/>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36" name="Title 1">
            <a:extLst>
              <a:ext uri="{FF2B5EF4-FFF2-40B4-BE49-F238E27FC236}">
                <a16:creationId xmlns:a16="http://schemas.microsoft.com/office/drawing/2014/main" id="{90BB87D7-8DEE-4546-AE6B-6C83C87510FD}"/>
              </a:ext>
            </a:extLst>
          </p:cNvPr>
          <p:cNvSpPr txBox="1">
            <a:spLocks/>
          </p:cNvSpPr>
          <p:nvPr/>
        </p:nvSpPr>
        <p:spPr>
          <a:xfrm>
            <a:off x="2902846" y="1114425"/>
            <a:ext cx="6846728" cy="841635"/>
          </a:xfrm>
          <a:prstGeom prst="rect">
            <a:avLst/>
          </a:prstGeom>
          <a:solidFill>
            <a:schemeClr val="bg1">
              <a:alpha val="42000"/>
            </a:schemeClr>
          </a:solidFill>
        </p:spPr>
        <p:txBody>
          <a:bodyPr vert="horz" lIns="228600" tIns="228600" rIns="228600" bIns="228600" rtlCol="0" anchor="t">
            <a:normAutofit/>
          </a:bodyPr>
          <a:lstStyle>
            <a:lvl1pPr algn="ctr" defTabSz="914400" rtl="0" eaLnBrk="1" latinLnBrk="0" hangingPunct="1">
              <a:lnSpc>
                <a:spcPct val="85000"/>
              </a:lnSpc>
              <a:spcBef>
                <a:spcPct val="0"/>
              </a:spcBef>
              <a:buNone/>
              <a:defRPr sz="4000" b="0" i="0" kern="1200" cap="none" spc="-150">
                <a:solidFill>
                  <a:srgbClr val="FFFEFF"/>
                </a:solidFill>
                <a:effectLst/>
                <a:latin typeface="+mj-lt"/>
                <a:ea typeface="+mj-ea"/>
                <a:cs typeface="+mj-cs"/>
              </a:defRPr>
            </a:lvl1pPr>
          </a:lstStyle>
          <a:p>
            <a:pPr algn="l"/>
            <a:r>
              <a:rPr lang="en-US" sz="2400" b="1" dirty="0">
                <a:solidFill>
                  <a:schemeClr val="accent1"/>
                </a:solidFill>
              </a:rPr>
              <a:t>K-means Clustering with k = 3</a:t>
            </a:r>
          </a:p>
        </p:txBody>
      </p:sp>
      <p:pic>
        <p:nvPicPr>
          <p:cNvPr id="32" name="Picture 31" descr="A close up of a map&#10;&#10;Description automatically generated">
            <a:extLst>
              <a:ext uri="{FF2B5EF4-FFF2-40B4-BE49-F238E27FC236}">
                <a16:creationId xmlns:a16="http://schemas.microsoft.com/office/drawing/2014/main" id="{56EA5636-28F3-7745-8ADB-89F840DABEB9}"/>
              </a:ext>
            </a:extLst>
          </p:cNvPr>
          <p:cNvPicPr/>
          <p:nvPr/>
        </p:nvPicPr>
        <p:blipFill rotWithShape="1">
          <a:blip r:embed="rId2"/>
          <a:srcRect b="13876"/>
          <a:stretch/>
        </p:blipFill>
        <p:spPr>
          <a:xfrm>
            <a:off x="3072362" y="2601313"/>
            <a:ext cx="6582302" cy="3974242"/>
          </a:xfrm>
          <a:prstGeom prst="rect">
            <a:avLst/>
          </a:prstGeom>
        </p:spPr>
      </p:pic>
      <p:pic>
        <p:nvPicPr>
          <p:cNvPr id="34" name="Picture 33" descr="A screenshot of a cell phone&#10;&#10;Description automatically generated">
            <a:extLst>
              <a:ext uri="{FF2B5EF4-FFF2-40B4-BE49-F238E27FC236}">
                <a16:creationId xmlns:a16="http://schemas.microsoft.com/office/drawing/2014/main" id="{B8A7DF6F-9317-2C41-9B6D-8BDEA1BADCE6}"/>
              </a:ext>
            </a:extLst>
          </p:cNvPr>
          <p:cNvPicPr/>
          <p:nvPr/>
        </p:nvPicPr>
        <p:blipFill>
          <a:blip r:embed="rId3"/>
          <a:stretch>
            <a:fillRect/>
          </a:stretch>
        </p:blipFill>
        <p:spPr>
          <a:xfrm>
            <a:off x="3058415" y="1698434"/>
            <a:ext cx="6744362" cy="1372051"/>
          </a:xfrm>
          <a:prstGeom prst="rect">
            <a:avLst/>
          </a:prstGeom>
        </p:spPr>
      </p:pic>
    </p:spTree>
    <p:extLst>
      <p:ext uri="{BB962C8B-B14F-4D97-AF65-F5344CB8AC3E}">
        <p14:creationId xmlns:p14="http://schemas.microsoft.com/office/powerpoint/2010/main" val="13463793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8" name="Rectangle 37">
            <a:extLst>
              <a:ext uri="{FF2B5EF4-FFF2-40B4-BE49-F238E27FC236}">
                <a16:creationId xmlns:a16="http://schemas.microsoft.com/office/drawing/2014/main" id="{982413CC-69E6-4BDA-A88D-E4EF8F95B2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 name="Group 39">
            <a:extLst>
              <a:ext uri="{FF2B5EF4-FFF2-40B4-BE49-F238E27FC236}">
                <a16:creationId xmlns:a16="http://schemas.microsoft.com/office/drawing/2014/main" id="{4F1F7357-8633-4CE7-BF80-475EE8A2FAE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41" name="Freeform 5">
              <a:extLst>
                <a:ext uri="{FF2B5EF4-FFF2-40B4-BE49-F238E27FC236}">
                  <a16:creationId xmlns:a16="http://schemas.microsoft.com/office/drawing/2014/main" id="{E402FE4E-C12D-497C-AF81-F08E4E02B45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306513" y="0"/>
              <a:ext cx="3862388" cy="6843713"/>
            </a:xfrm>
            <a:custGeom>
              <a:avLst/>
              <a:gdLst>
                <a:gd name="T0" fmla="*/ 813 w 813"/>
                <a:gd name="T1" fmla="*/ 0 h 1440"/>
                <a:gd name="T2" fmla="*/ 435 w 813"/>
                <a:gd name="T3" fmla="*/ 1440 h 1440"/>
              </a:gdLst>
              <a:ahLst/>
              <a:cxnLst>
                <a:cxn ang="0">
                  <a:pos x="T0" y="T1"/>
                </a:cxn>
                <a:cxn ang="0">
                  <a:pos x="T2" y="T3"/>
                </a:cxn>
              </a:cxnLst>
              <a:rect l="0" t="0" r="r" b="b"/>
              <a:pathLst>
                <a:path w="813" h="1440">
                  <a:moveTo>
                    <a:pt x="813" y="0"/>
                  </a:moveTo>
                  <a:cubicBezTo>
                    <a:pt x="331" y="221"/>
                    <a:pt x="0" y="1039"/>
                    <a:pt x="435" y="144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Freeform 6">
              <a:extLst>
                <a:ext uri="{FF2B5EF4-FFF2-40B4-BE49-F238E27FC236}">
                  <a16:creationId xmlns:a16="http://schemas.microsoft.com/office/drawing/2014/main" id="{59247B10-170D-4E62-849A-38FCB43C6AF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26725" y="9525"/>
              <a:ext cx="1539875" cy="555625"/>
            </a:xfrm>
            <a:custGeom>
              <a:avLst/>
              <a:gdLst>
                <a:gd name="T0" fmla="*/ 324 w 324"/>
                <a:gd name="T1" fmla="*/ 117 h 117"/>
                <a:gd name="T2" fmla="*/ 0 w 324"/>
                <a:gd name="T3" fmla="*/ 0 h 117"/>
              </a:gdLst>
              <a:ahLst/>
              <a:cxnLst>
                <a:cxn ang="0">
                  <a:pos x="T0" y="T1"/>
                </a:cxn>
                <a:cxn ang="0">
                  <a:pos x="T2" y="T3"/>
                </a:cxn>
              </a:cxnLst>
              <a:rect l="0" t="0" r="r" b="b"/>
              <a:pathLst>
                <a:path w="324" h="117">
                  <a:moveTo>
                    <a:pt x="324" y="117"/>
                  </a:moveTo>
                  <a:cubicBezTo>
                    <a:pt x="223" y="64"/>
                    <a:pt x="107" y="28"/>
                    <a:pt x="0" y="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Freeform 7">
              <a:extLst>
                <a:ext uri="{FF2B5EF4-FFF2-40B4-BE49-F238E27FC236}">
                  <a16:creationId xmlns:a16="http://schemas.microsoft.com/office/drawing/2014/main" id="{89A587A7-1BEF-45AA-9EFC-6558A8749CE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247313" y="5013325"/>
              <a:ext cx="1919288" cy="1830388"/>
            </a:xfrm>
            <a:custGeom>
              <a:avLst/>
              <a:gdLst>
                <a:gd name="T0" fmla="*/ 0 w 404"/>
                <a:gd name="T1" fmla="*/ 385 h 385"/>
                <a:gd name="T2" fmla="*/ 404 w 404"/>
                <a:gd name="T3" fmla="*/ 0 h 385"/>
              </a:gdLst>
              <a:ahLst/>
              <a:cxnLst>
                <a:cxn ang="0">
                  <a:pos x="T0" y="T1"/>
                </a:cxn>
                <a:cxn ang="0">
                  <a:pos x="T2" y="T3"/>
                </a:cxn>
              </a:cxnLst>
              <a:rect l="0" t="0" r="r" b="b"/>
              <a:pathLst>
                <a:path w="404" h="385">
                  <a:moveTo>
                    <a:pt x="0" y="385"/>
                  </a:moveTo>
                  <a:cubicBezTo>
                    <a:pt x="146" y="272"/>
                    <a:pt x="285" y="142"/>
                    <a:pt x="404" y="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Freeform 8">
              <a:extLst>
                <a:ext uri="{FF2B5EF4-FFF2-40B4-BE49-F238E27FC236}">
                  <a16:creationId xmlns:a16="http://schemas.microsoft.com/office/drawing/2014/main" id="{AC25B5A1-6EF7-44EC-A2F0-1EDC96A79B0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0775" y="0"/>
              <a:ext cx="3676650" cy="6843713"/>
            </a:xfrm>
            <a:custGeom>
              <a:avLst/>
              <a:gdLst>
                <a:gd name="T0" fmla="*/ 774 w 774"/>
                <a:gd name="T1" fmla="*/ 0 h 1440"/>
                <a:gd name="T2" fmla="*/ 411 w 774"/>
                <a:gd name="T3" fmla="*/ 1440 h 1440"/>
              </a:gdLst>
              <a:ahLst/>
              <a:cxnLst>
                <a:cxn ang="0">
                  <a:pos x="T0" y="T1"/>
                </a:cxn>
                <a:cxn ang="0">
                  <a:pos x="T2" y="T3"/>
                </a:cxn>
              </a:cxnLst>
              <a:rect l="0" t="0" r="r" b="b"/>
              <a:pathLst>
                <a:path w="774" h="1440">
                  <a:moveTo>
                    <a:pt x="774" y="0"/>
                  </a:moveTo>
                  <a:cubicBezTo>
                    <a:pt x="312" y="240"/>
                    <a:pt x="0" y="1034"/>
                    <a:pt x="411" y="1440"/>
                  </a:cubicBezTo>
                </a:path>
              </a:pathLst>
            </a:custGeom>
            <a:noFill/>
            <a:ln w="9525" cap="flat">
              <a:solidFill>
                <a:schemeClr val="tx1">
                  <a:alpha val="15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Freeform 9">
              <a:extLst>
                <a:ext uri="{FF2B5EF4-FFF2-40B4-BE49-F238E27FC236}">
                  <a16:creationId xmlns:a16="http://schemas.microsoft.com/office/drawing/2014/main" id="{80B8582C-7E17-4115-9FF1-979C8405CB5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02988" y="9525"/>
              <a:ext cx="963613" cy="366713"/>
            </a:xfrm>
            <a:custGeom>
              <a:avLst/>
              <a:gdLst>
                <a:gd name="T0" fmla="*/ 203 w 203"/>
                <a:gd name="T1" fmla="*/ 77 h 77"/>
                <a:gd name="T2" fmla="*/ 0 w 203"/>
                <a:gd name="T3" fmla="*/ 0 h 77"/>
              </a:gdLst>
              <a:ahLst/>
              <a:cxnLst>
                <a:cxn ang="0">
                  <a:pos x="T0" y="T1"/>
                </a:cxn>
                <a:cxn ang="0">
                  <a:pos x="T2" y="T3"/>
                </a:cxn>
              </a:cxnLst>
              <a:rect l="0" t="0" r="r" b="b"/>
              <a:pathLst>
                <a:path w="203" h="77">
                  <a:moveTo>
                    <a:pt x="203" y="77"/>
                  </a:moveTo>
                  <a:cubicBezTo>
                    <a:pt x="138" y="46"/>
                    <a:pt x="68" y="21"/>
                    <a:pt x="0" y="0"/>
                  </a:cubicBezTo>
                </a:path>
              </a:pathLst>
            </a:custGeom>
            <a:noFill/>
            <a:ln w="9525" cap="flat">
              <a:solidFill>
                <a:schemeClr val="tx1">
                  <a:alpha val="15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 name="Freeform 10">
              <a:extLst>
                <a:ext uri="{FF2B5EF4-FFF2-40B4-BE49-F238E27FC236}">
                  <a16:creationId xmlns:a16="http://schemas.microsoft.com/office/drawing/2014/main" id="{F6C4AB66-7A18-4E51-935B-237F4CA8272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494963" y="5275263"/>
              <a:ext cx="1666875" cy="1577975"/>
            </a:xfrm>
            <a:custGeom>
              <a:avLst/>
              <a:gdLst>
                <a:gd name="T0" fmla="*/ 0 w 351"/>
                <a:gd name="T1" fmla="*/ 332 h 332"/>
                <a:gd name="T2" fmla="*/ 351 w 351"/>
                <a:gd name="T3" fmla="*/ 0 h 332"/>
              </a:gdLst>
              <a:ahLst/>
              <a:cxnLst>
                <a:cxn ang="0">
                  <a:pos x="T0" y="T1"/>
                </a:cxn>
                <a:cxn ang="0">
                  <a:pos x="T2" y="T3"/>
                </a:cxn>
              </a:cxnLst>
              <a:rect l="0" t="0" r="r" b="b"/>
              <a:pathLst>
                <a:path w="351" h="332">
                  <a:moveTo>
                    <a:pt x="0" y="332"/>
                  </a:moveTo>
                  <a:cubicBezTo>
                    <a:pt x="125" y="232"/>
                    <a:pt x="245" y="121"/>
                    <a:pt x="351" y="0"/>
                  </a:cubicBezTo>
                </a:path>
              </a:pathLst>
            </a:custGeom>
            <a:noFill/>
            <a:ln w="9525" cap="flat">
              <a:solidFill>
                <a:schemeClr val="tx1">
                  <a:alpha val="15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Freeform 11">
              <a:extLst>
                <a:ext uri="{FF2B5EF4-FFF2-40B4-BE49-F238E27FC236}">
                  <a16:creationId xmlns:a16="http://schemas.microsoft.com/office/drawing/2014/main" id="{CDF12911-A240-4580-8788-0C49DB1FEDB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1713" y="0"/>
              <a:ext cx="3621088" cy="6843713"/>
            </a:xfrm>
            <a:custGeom>
              <a:avLst/>
              <a:gdLst>
                <a:gd name="T0" fmla="*/ 762 w 762"/>
                <a:gd name="T1" fmla="*/ 0 h 1440"/>
                <a:gd name="T2" fmla="*/ 403 w 762"/>
                <a:gd name="T3" fmla="*/ 1440 h 1440"/>
              </a:gdLst>
              <a:ahLst/>
              <a:cxnLst>
                <a:cxn ang="0">
                  <a:pos x="T0" y="T1"/>
                </a:cxn>
                <a:cxn ang="0">
                  <a:pos x="T2" y="T3"/>
                </a:cxn>
              </a:cxnLst>
              <a:rect l="0" t="0" r="r" b="b"/>
              <a:pathLst>
                <a:path w="762" h="1440">
                  <a:moveTo>
                    <a:pt x="762" y="0"/>
                  </a:moveTo>
                  <a:cubicBezTo>
                    <a:pt x="308" y="245"/>
                    <a:pt x="0" y="1033"/>
                    <a:pt x="403" y="144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Freeform 12">
              <a:extLst>
                <a:ext uri="{FF2B5EF4-FFF2-40B4-BE49-F238E27FC236}">
                  <a16:creationId xmlns:a16="http://schemas.microsoft.com/office/drawing/2014/main" id="{EAE0F5DE-442D-4F6C-B02C-2568ED19585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501438" y="9525"/>
              <a:ext cx="665163" cy="257175"/>
            </a:xfrm>
            <a:custGeom>
              <a:avLst/>
              <a:gdLst>
                <a:gd name="T0" fmla="*/ 140 w 140"/>
                <a:gd name="T1" fmla="*/ 54 h 54"/>
                <a:gd name="T2" fmla="*/ 0 w 140"/>
                <a:gd name="T3" fmla="*/ 0 h 54"/>
              </a:gdLst>
              <a:ahLst/>
              <a:cxnLst>
                <a:cxn ang="0">
                  <a:pos x="T0" y="T1"/>
                </a:cxn>
                <a:cxn ang="0">
                  <a:pos x="T2" y="T3"/>
                </a:cxn>
              </a:cxnLst>
              <a:rect l="0" t="0" r="r" b="b"/>
              <a:pathLst>
                <a:path w="140" h="54">
                  <a:moveTo>
                    <a:pt x="140" y="54"/>
                  </a:moveTo>
                  <a:cubicBezTo>
                    <a:pt x="95" y="34"/>
                    <a:pt x="48" y="16"/>
                    <a:pt x="0" y="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 name="Freeform 13">
              <a:extLst>
                <a:ext uri="{FF2B5EF4-FFF2-40B4-BE49-F238E27FC236}">
                  <a16:creationId xmlns:a16="http://schemas.microsoft.com/office/drawing/2014/main" id="{4F24A002-AFDE-4034-85BE-CBF005AE923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41013" y="5408613"/>
              <a:ext cx="1525588" cy="1435100"/>
            </a:xfrm>
            <a:custGeom>
              <a:avLst/>
              <a:gdLst>
                <a:gd name="T0" fmla="*/ 0 w 321"/>
                <a:gd name="T1" fmla="*/ 302 h 302"/>
                <a:gd name="T2" fmla="*/ 321 w 321"/>
                <a:gd name="T3" fmla="*/ 0 h 302"/>
              </a:gdLst>
              <a:ahLst/>
              <a:cxnLst>
                <a:cxn ang="0">
                  <a:pos x="T0" y="T1"/>
                </a:cxn>
                <a:cxn ang="0">
                  <a:pos x="T2" y="T3"/>
                </a:cxn>
              </a:cxnLst>
              <a:rect l="0" t="0" r="r" b="b"/>
              <a:pathLst>
                <a:path w="321" h="302">
                  <a:moveTo>
                    <a:pt x="0" y="302"/>
                  </a:moveTo>
                  <a:cubicBezTo>
                    <a:pt x="114" y="210"/>
                    <a:pt x="223" y="109"/>
                    <a:pt x="321" y="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 name="Freeform 14">
              <a:extLst>
                <a:ext uri="{FF2B5EF4-FFF2-40B4-BE49-F238E27FC236}">
                  <a16:creationId xmlns:a16="http://schemas.microsoft.com/office/drawing/2014/main" id="{36F0721E-B4B0-4A6C-A92C-F8DE92D3AC0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1713" y="0"/>
              <a:ext cx="3244850" cy="6843713"/>
            </a:xfrm>
            <a:custGeom>
              <a:avLst/>
              <a:gdLst>
                <a:gd name="T0" fmla="*/ 683 w 683"/>
                <a:gd name="T1" fmla="*/ 0 h 1440"/>
                <a:gd name="T2" fmla="*/ 355 w 683"/>
                <a:gd name="T3" fmla="*/ 1440 h 1440"/>
              </a:gdLst>
              <a:ahLst/>
              <a:cxnLst>
                <a:cxn ang="0">
                  <a:pos x="T0" y="T1"/>
                </a:cxn>
                <a:cxn ang="0">
                  <a:pos x="T2" y="T3"/>
                </a:cxn>
              </a:cxnLst>
              <a:rect l="0" t="0" r="r" b="b"/>
              <a:pathLst>
                <a:path w="683" h="1440">
                  <a:moveTo>
                    <a:pt x="683" y="0"/>
                  </a:moveTo>
                  <a:cubicBezTo>
                    <a:pt x="258" y="256"/>
                    <a:pt x="0" y="1041"/>
                    <a:pt x="355" y="144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 name="Freeform 15">
              <a:extLst>
                <a:ext uri="{FF2B5EF4-FFF2-40B4-BE49-F238E27FC236}">
                  <a16:creationId xmlns:a16="http://schemas.microsoft.com/office/drawing/2014/main" id="{54D2DC98-69F8-4F2F-9D45-BDFFA5E2BBB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802938" y="5518150"/>
              <a:ext cx="1363663" cy="1325563"/>
            </a:xfrm>
            <a:custGeom>
              <a:avLst/>
              <a:gdLst>
                <a:gd name="T0" fmla="*/ 0 w 287"/>
                <a:gd name="T1" fmla="*/ 279 h 279"/>
                <a:gd name="T2" fmla="*/ 287 w 287"/>
                <a:gd name="T3" fmla="*/ 0 h 279"/>
              </a:gdLst>
              <a:ahLst/>
              <a:cxnLst>
                <a:cxn ang="0">
                  <a:pos x="T0" y="T1"/>
                </a:cxn>
                <a:cxn ang="0">
                  <a:pos x="T2" y="T3"/>
                </a:cxn>
              </a:cxnLst>
              <a:rect l="0" t="0" r="r" b="b"/>
              <a:pathLst>
                <a:path w="287" h="279">
                  <a:moveTo>
                    <a:pt x="0" y="279"/>
                  </a:moveTo>
                  <a:cubicBezTo>
                    <a:pt x="101" y="193"/>
                    <a:pt x="198" y="100"/>
                    <a:pt x="287" y="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 name="Freeform 16">
              <a:extLst>
                <a:ext uri="{FF2B5EF4-FFF2-40B4-BE49-F238E27FC236}">
                  <a16:creationId xmlns:a16="http://schemas.microsoft.com/office/drawing/2014/main" id="{0A636E33-DC38-40B9-B941-037E5D8603F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89000" y="0"/>
              <a:ext cx="3230563" cy="6843713"/>
            </a:xfrm>
            <a:custGeom>
              <a:avLst/>
              <a:gdLst>
                <a:gd name="T0" fmla="*/ 680 w 680"/>
                <a:gd name="T1" fmla="*/ 0 h 1440"/>
                <a:gd name="T2" fmla="*/ 337 w 680"/>
                <a:gd name="T3" fmla="*/ 1440 h 1440"/>
              </a:gdLst>
              <a:ahLst/>
              <a:cxnLst>
                <a:cxn ang="0">
                  <a:pos x="T0" y="T1"/>
                </a:cxn>
                <a:cxn ang="0">
                  <a:pos x="T2" y="T3"/>
                </a:cxn>
              </a:cxnLst>
              <a:rect l="0" t="0" r="r" b="b"/>
              <a:pathLst>
                <a:path w="680" h="1440">
                  <a:moveTo>
                    <a:pt x="680" y="0"/>
                  </a:moveTo>
                  <a:cubicBezTo>
                    <a:pt x="257" y="265"/>
                    <a:pt x="0" y="1026"/>
                    <a:pt x="337" y="144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 name="Freeform 17">
              <a:extLst>
                <a:ext uri="{FF2B5EF4-FFF2-40B4-BE49-F238E27FC236}">
                  <a16:creationId xmlns:a16="http://schemas.microsoft.com/office/drawing/2014/main" id="{03D30690-68C2-4AEC-9789-1495D97E194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79150" y="5694363"/>
              <a:ext cx="1187450" cy="1149350"/>
            </a:xfrm>
            <a:custGeom>
              <a:avLst/>
              <a:gdLst>
                <a:gd name="T0" fmla="*/ 0 w 250"/>
                <a:gd name="T1" fmla="*/ 242 h 242"/>
                <a:gd name="T2" fmla="*/ 250 w 250"/>
                <a:gd name="T3" fmla="*/ 0 h 242"/>
              </a:gdLst>
              <a:ahLst/>
              <a:cxnLst>
                <a:cxn ang="0">
                  <a:pos x="T0" y="T1"/>
                </a:cxn>
                <a:cxn ang="0">
                  <a:pos x="T2" y="T3"/>
                </a:cxn>
              </a:cxnLst>
              <a:rect l="0" t="0" r="r" b="b"/>
              <a:pathLst>
                <a:path w="250" h="242">
                  <a:moveTo>
                    <a:pt x="0" y="242"/>
                  </a:moveTo>
                  <a:cubicBezTo>
                    <a:pt x="88" y="166"/>
                    <a:pt x="172" y="85"/>
                    <a:pt x="250" y="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 name="Freeform 18">
              <a:extLst>
                <a:ext uri="{FF2B5EF4-FFF2-40B4-BE49-F238E27FC236}">
                  <a16:creationId xmlns:a16="http://schemas.microsoft.com/office/drawing/2014/main" id="{1020B1B9-821B-49FB-BDC9-57DA08CBC30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84188" y="0"/>
              <a:ext cx="3421063" cy="6843713"/>
            </a:xfrm>
            <a:custGeom>
              <a:avLst/>
              <a:gdLst>
                <a:gd name="T0" fmla="*/ 720 w 720"/>
                <a:gd name="T1" fmla="*/ 0 h 1440"/>
                <a:gd name="T2" fmla="*/ 362 w 720"/>
                <a:gd name="T3" fmla="*/ 1440 h 1440"/>
              </a:gdLst>
              <a:ahLst/>
              <a:cxnLst>
                <a:cxn ang="0">
                  <a:pos x="T0" y="T1"/>
                </a:cxn>
                <a:cxn ang="0">
                  <a:pos x="T2" y="T3"/>
                </a:cxn>
              </a:cxnLst>
              <a:rect l="0" t="0" r="r" b="b"/>
              <a:pathLst>
                <a:path w="720" h="1440">
                  <a:moveTo>
                    <a:pt x="720" y="0"/>
                  </a:moveTo>
                  <a:cubicBezTo>
                    <a:pt x="316" y="282"/>
                    <a:pt x="0" y="1018"/>
                    <a:pt x="362" y="144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 name="Freeform 19">
              <a:extLst>
                <a:ext uri="{FF2B5EF4-FFF2-40B4-BE49-F238E27FC236}">
                  <a16:creationId xmlns:a16="http://schemas.microsoft.com/office/drawing/2014/main" id="{720EDCE4-8B18-413F-989E-E79628E5AF1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87125" y="6049963"/>
              <a:ext cx="879475" cy="793750"/>
            </a:xfrm>
            <a:custGeom>
              <a:avLst/>
              <a:gdLst>
                <a:gd name="T0" fmla="*/ 0 w 185"/>
                <a:gd name="T1" fmla="*/ 167 h 167"/>
                <a:gd name="T2" fmla="*/ 185 w 185"/>
                <a:gd name="T3" fmla="*/ 0 h 167"/>
              </a:gdLst>
              <a:ahLst/>
              <a:cxnLst>
                <a:cxn ang="0">
                  <a:pos x="T0" y="T1"/>
                </a:cxn>
                <a:cxn ang="0">
                  <a:pos x="T2" y="T3"/>
                </a:cxn>
              </a:cxnLst>
              <a:rect l="0" t="0" r="r" b="b"/>
              <a:pathLst>
                <a:path w="185" h="167">
                  <a:moveTo>
                    <a:pt x="0" y="167"/>
                  </a:moveTo>
                  <a:cubicBezTo>
                    <a:pt x="63" y="114"/>
                    <a:pt x="125" y="58"/>
                    <a:pt x="185" y="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 name="Freeform 20">
              <a:extLst>
                <a:ext uri="{FF2B5EF4-FFF2-40B4-BE49-F238E27FC236}">
                  <a16:creationId xmlns:a16="http://schemas.microsoft.com/office/drawing/2014/main" id="{8563351E-0DDD-4FC8-8D0C-1E446E3C1B5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98488" y="0"/>
              <a:ext cx="2717800" cy="6843713"/>
            </a:xfrm>
            <a:custGeom>
              <a:avLst/>
              <a:gdLst>
                <a:gd name="T0" fmla="*/ 572 w 572"/>
                <a:gd name="T1" fmla="*/ 0 h 1440"/>
                <a:gd name="T2" fmla="*/ 164 w 572"/>
                <a:gd name="T3" fmla="*/ 1440 h 1440"/>
              </a:gdLst>
              <a:ahLst/>
              <a:cxnLst>
                <a:cxn ang="0">
                  <a:pos x="T0" y="T1"/>
                </a:cxn>
                <a:cxn ang="0">
                  <a:pos x="T2" y="T3"/>
                </a:cxn>
              </a:cxnLst>
              <a:rect l="0" t="0" r="r" b="b"/>
              <a:pathLst>
                <a:path w="572" h="1440">
                  <a:moveTo>
                    <a:pt x="572" y="0"/>
                  </a:moveTo>
                  <a:cubicBezTo>
                    <a:pt x="213" y="320"/>
                    <a:pt x="0" y="979"/>
                    <a:pt x="164" y="1440"/>
                  </a:cubicBezTo>
                </a:path>
              </a:pathLst>
            </a:custGeom>
            <a:noFill/>
            <a:ln w="12700" cap="flat">
              <a:solidFill>
                <a:schemeClr val="tx1">
                  <a:alpha val="15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 name="Freeform 21">
              <a:extLst>
                <a:ext uri="{FF2B5EF4-FFF2-40B4-BE49-F238E27FC236}">
                  <a16:creationId xmlns:a16="http://schemas.microsoft.com/office/drawing/2014/main" id="{15E8B705-64E7-4513-B3CB-BF46C35732B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61938" y="0"/>
              <a:ext cx="2944813" cy="6843713"/>
            </a:xfrm>
            <a:custGeom>
              <a:avLst/>
              <a:gdLst>
                <a:gd name="T0" fmla="*/ 620 w 620"/>
                <a:gd name="T1" fmla="*/ 0 h 1440"/>
                <a:gd name="T2" fmla="*/ 186 w 620"/>
                <a:gd name="T3" fmla="*/ 1440 h 1440"/>
              </a:gdLst>
              <a:ahLst/>
              <a:cxnLst>
                <a:cxn ang="0">
                  <a:pos x="T0" y="T1"/>
                </a:cxn>
                <a:cxn ang="0">
                  <a:pos x="T2" y="T3"/>
                </a:cxn>
              </a:cxnLst>
              <a:rect l="0" t="0" r="r" b="b"/>
              <a:pathLst>
                <a:path w="620" h="1440">
                  <a:moveTo>
                    <a:pt x="620" y="0"/>
                  </a:moveTo>
                  <a:cubicBezTo>
                    <a:pt x="248" y="325"/>
                    <a:pt x="0" y="960"/>
                    <a:pt x="186" y="1440"/>
                  </a:cubicBezTo>
                </a:path>
              </a:pathLst>
            </a:custGeom>
            <a:noFill/>
            <a:ln w="9525" cap="flat">
              <a:solidFill>
                <a:schemeClr val="tx1">
                  <a:alpha val="15000"/>
                </a:schemeClr>
              </a:solidFill>
              <a:prstDash val="lg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 name="Freeform 22">
              <a:extLst>
                <a:ext uri="{FF2B5EF4-FFF2-40B4-BE49-F238E27FC236}">
                  <a16:creationId xmlns:a16="http://schemas.microsoft.com/office/drawing/2014/main" id="{30DAEE1C-EBB5-47F5-9E76-564FCFDBFC2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17513" y="0"/>
              <a:ext cx="2403475" cy="6843713"/>
            </a:xfrm>
            <a:custGeom>
              <a:avLst/>
              <a:gdLst>
                <a:gd name="T0" fmla="*/ 506 w 506"/>
                <a:gd name="T1" fmla="*/ 0 h 1440"/>
                <a:gd name="T2" fmla="*/ 171 w 506"/>
                <a:gd name="T3" fmla="*/ 1440 h 1440"/>
              </a:gdLst>
              <a:ahLst/>
              <a:cxnLst>
                <a:cxn ang="0">
                  <a:pos x="T0" y="T1"/>
                </a:cxn>
                <a:cxn ang="0">
                  <a:pos x="T2" y="T3"/>
                </a:cxn>
              </a:cxnLst>
              <a:rect l="0" t="0" r="r" b="b"/>
              <a:pathLst>
                <a:path w="506" h="1440">
                  <a:moveTo>
                    <a:pt x="506" y="0"/>
                  </a:moveTo>
                  <a:cubicBezTo>
                    <a:pt x="109" y="356"/>
                    <a:pt x="0" y="943"/>
                    <a:pt x="171" y="144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 name="Freeform 23">
              <a:extLst>
                <a:ext uri="{FF2B5EF4-FFF2-40B4-BE49-F238E27FC236}">
                  <a16:creationId xmlns:a16="http://schemas.microsoft.com/office/drawing/2014/main" id="{EDB255E9-A3E2-4098-99A1-FE38FAD15DA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288" y="9525"/>
              <a:ext cx="1771650" cy="3198813"/>
            </a:xfrm>
            <a:custGeom>
              <a:avLst/>
              <a:gdLst>
                <a:gd name="T0" fmla="*/ 373 w 373"/>
                <a:gd name="T1" fmla="*/ 0 h 673"/>
                <a:gd name="T2" fmla="*/ 0 w 373"/>
                <a:gd name="T3" fmla="*/ 673 h 673"/>
              </a:gdLst>
              <a:ahLst/>
              <a:cxnLst>
                <a:cxn ang="0">
                  <a:pos x="T0" y="T1"/>
                </a:cxn>
                <a:cxn ang="0">
                  <a:pos x="T2" y="T3"/>
                </a:cxn>
              </a:cxnLst>
              <a:rect l="0" t="0" r="r" b="b"/>
              <a:pathLst>
                <a:path w="373" h="673">
                  <a:moveTo>
                    <a:pt x="373" y="0"/>
                  </a:moveTo>
                  <a:cubicBezTo>
                    <a:pt x="175" y="183"/>
                    <a:pt x="51" y="409"/>
                    <a:pt x="0" y="673"/>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 name="Freeform 24">
              <a:extLst>
                <a:ext uri="{FF2B5EF4-FFF2-40B4-BE49-F238E27FC236}">
                  <a16:creationId xmlns:a16="http://schemas.microsoft.com/office/drawing/2014/main" id="{D2507F2A-27AF-4833-8273-5FC9A988639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63" y="6016625"/>
              <a:ext cx="214313" cy="827088"/>
            </a:xfrm>
            <a:custGeom>
              <a:avLst/>
              <a:gdLst>
                <a:gd name="T0" fmla="*/ 0 w 45"/>
                <a:gd name="T1" fmla="*/ 0 h 174"/>
                <a:gd name="T2" fmla="*/ 45 w 45"/>
                <a:gd name="T3" fmla="*/ 174 h 174"/>
              </a:gdLst>
              <a:ahLst/>
              <a:cxnLst>
                <a:cxn ang="0">
                  <a:pos x="T0" y="T1"/>
                </a:cxn>
                <a:cxn ang="0">
                  <a:pos x="T2" y="T3"/>
                </a:cxn>
              </a:cxnLst>
              <a:rect l="0" t="0" r="r" b="b"/>
              <a:pathLst>
                <a:path w="45" h="174">
                  <a:moveTo>
                    <a:pt x="0" y="0"/>
                  </a:moveTo>
                  <a:cubicBezTo>
                    <a:pt x="11" y="59"/>
                    <a:pt x="26" y="118"/>
                    <a:pt x="45" y="174"/>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 name="Freeform 25">
              <a:extLst>
                <a:ext uri="{FF2B5EF4-FFF2-40B4-BE49-F238E27FC236}">
                  <a16:creationId xmlns:a16="http://schemas.microsoft.com/office/drawing/2014/main" id="{8DFB8904-0CB8-45AD-ABD2-F7A582365E8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288" y="0"/>
              <a:ext cx="1562100" cy="2228850"/>
            </a:xfrm>
            <a:custGeom>
              <a:avLst/>
              <a:gdLst>
                <a:gd name="T0" fmla="*/ 329 w 329"/>
                <a:gd name="T1" fmla="*/ 0 h 469"/>
                <a:gd name="T2" fmla="*/ 0 w 329"/>
                <a:gd name="T3" fmla="*/ 469 h 469"/>
              </a:gdLst>
              <a:ahLst/>
              <a:cxnLst>
                <a:cxn ang="0">
                  <a:pos x="T0" y="T1"/>
                </a:cxn>
                <a:cxn ang="0">
                  <a:pos x="T2" y="T3"/>
                </a:cxn>
              </a:cxnLst>
              <a:rect l="0" t="0" r="r" b="b"/>
              <a:pathLst>
                <a:path w="329" h="469">
                  <a:moveTo>
                    <a:pt x="329" y="0"/>
                  </a:moveTo>
                  <a:cubicBezTo>
                    <a:pt x="189" y="133"/>
                    <a:pt x="69" y="288"/>
                    <a:pt x="0" y="469"/>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2" name="Title 1">
            <a:extLst>
              <a:ext uri="{FF2B5EF4-FFF2-40B4-BE49-F238E27FC236}">
                <a16:creationId xmlns:a16="http://schemas.microsoft.com/office/drawing/2014/main" id="{19DA5D5C-8FC1-8E40-9A1A-D07068D9681D}"/>
              </a:ext>
            </a:extLst>
          </p:cNvPr>
          <p:cNvSpPr>
            <a:spLocks noGrp="1"/>
          </p:cNvSpPr>
          <p:nvPr>
            <p:ph type="title"/>
          </p:nvPr>
        </p:nvSpPr>
        <p:spPr>
          <a:xfrm>
            <a:off x="1759287" y="798881"/>
            <a:ext cx="8673427" cy="1048945"/>
          </a:xfrm>
        </p:spPr>
        <p:txBody>
          <a:bodyPr>
            <a:normAutofit/>
          </a:bodyPr>
          <a:lstStyle/>
          <a:p>
            <a:r>
              <a:rPr lang="en-US" b="1" dirty="0">
                <a:solidFill>
                  <a:schemeClr val="tx1"/>
                </a:solidFill>
              </a:rPr>
              <a:t>DATASET</a:t>
            </a:r>
          </a:p>
        </p:txBody>
      </p:sp>
      <p:graphicFrame>
        <p:nvGraphicFramePr>
          <p:cNvPr id="5" name="Content Placeholder 2">
            <a:extLst>
              <a:ext uri="{FF2B5EF4-FFF2-40B4-BE49-F238E27FC236}">
                <a16:creationId xmlns:a16="http://schemas.microsoft.com/office/drawing/2014/main" id="{6DA862CF-743E-401D-9E35-0F7D0FEE646D}"/>
              </a:ext>
            </a:extLst>
          </p:cNvPr>
          <p:cNvGraphicFramePr>
            <a:graphicFrameLocks noGrp="1"/>
          </p:cNvGraphicFramePr>
          <p:nvPr>
            <p:ph idx="1"/>
          </p:nvPr>
        </p:nvGraphicFramePr>
        <p:xfrm>
          <a:off x="807722" y="1990976"/>
          <a:ext cx="10576558" cy="417546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752226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2366EBA-92FD-44AE-87A9-25E5135EB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6920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B437F5FC-01F7-4EB4-81E7-C27D917E95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4B0CFF10-4805-4BFA-961B-1F60DAEB94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2" name="Freeform 6">
              <a:extLst>
                <a:ext uri="{FF2B5EF4-FFF2-40B4-BE49-F238E27FC236}">
                  <a16:creationId xmlns:a16="http://schemas.microsoft.com/office/drawing/2014/main" id="{BE054536-C03E-4857-B4AE-D687A58F9A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FE33E51C-23D8-43F5-98C4-A2ED2C4C99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89E18891-DEB2-4CFD-A907-2868B2A910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0002C1BB-DB60-4314-A2FC-203E54D94C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9B75BDFA-6D78-4FB1-9F21-5280855C49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0B632D6B-A327-41AB-BBCF-9A03AD2AB7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F514BBC5-1736-4813-BECB-5A6B6738E5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94A2C868-7AEC-4209-BFA3-7185B11D33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FF56CB70-2B25-4695-ADC8-6092D0D112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BA411BEF-2182-4458-B9AF-1634B5C2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53F27E63-3F11-4C85-AC72-1EE8508C4C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68B589BA-F70F-4E0B-94B9-EEB83EDF3F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9D0B991D-CB0A-415F-8D77-A5565F66F0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701E99DE-74F0-41D1-BBF4-5A57053BB6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C02EE40A-8F17-4182-9495-9506463B79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924210CA-0A35-4127-925F-D4084B7DC3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DC13CEF1-DD2D-474C-B81C-820CEF3D9C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F889481A-8038-43E6-8EF1-A5F802CEDF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128BD14A-9093-4854-A73A-F666B2ED2D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22D884F4-76EC-4371-B903-E79CF191E3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useBgFill="1">
        <p:nvSpPr>
          <p:cNvPr id="33" name="Rectangle 32">
            <a:extLst>
              <a:ext uri="{FF2B5EF4-FFF2-40B4-BE49-F238E27FC236}">
                <a16:creationId xmlns:a16="http://schemas.microsoft.com/office/drawing/2014/main" id="{7C462C46-EFB7-4580-9921-DFC346FCC3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23665" y="0"/>
            <a:ext cx="10268336" cy="68692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EB70006-7B62-EE42-893A-58A422200FFE}"/>
              </a:ext>
            </a:extLst>
          </p:cNvPr>
          <p:cNvSpPr>
            <a:spLocks noGrp="1"/>
          </p:cNvSpPr>
          <p:nvPr>
            <p:ph type="title"/>
          </p:nvPr>
        </p:nvSpPr>
        <p:spPr>
          <a:xfrm>
            <a:off x="2901565" y="469172"/>
            <a:ext cx="6230857" cy="1230570"/>
          </a:xfrm>
        </p:spPr>
        <p:txBody>
          <a:bodyPr anchor="t">
            <a:normAutofit/>
          </a:bodyPr>
          <a:lstStyle/>
          <a:p>
            <a:pPr algn="l"/>
            <a:r>
              <a:rPr lang="en-US" sz="3600" dirty="0">
                <a:solidFill>
                  <a:schemeClr val="accent1"/>
                </a:solidFill>
              </a:rPr>
              <a:t>Methodology: Data Preparation</a:t>
            </a:r>
          </a:p>
        </p:txBody>
      </p:sp>
      <p:sp>
        <p:nvSpPr>
          <p:cNvPr id="35" name="Isosceles Triangle 34">
            <a:extLst>
              <a:ext uri="{FF2B5EF4-FFF2-40B4-BE49-F238E27FC236}">
                <a16:creationId xmlns:a16="http://schemas.microsoft.com/office/drawing/2014/main" id="{B8B918B4-AB10-4E3A-916E-A9625586EA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797903" y="954813"/>
            <a:ext cx="300774" cy="259288"/>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pic>
        <p:nvPicPr>
          <p:cNvPr id="34" name="Picture 33" descr="A close up of a map&#10;&#10;Description automatically generated">
            <a:extLst>
              <a:ext uri="{FF2B5EF4-FFF2-40B4-BE49-F238E27FC236}">
                <a16:creationId xmlns:a16="http://schemas.microsoft.com/office/drawing/2014/main" id="{8E75FA2E-727A-E644-BE0E-C76BEEAA55C5}"/>
              </a:ext>
            </a:extLst>
          </p:cNvPr>
          <p:cNvPicPr/>
          <p:nvPr/>
        </p:nvPicPr>
        <p:blipFill>
          <a:blip r:embed="rId2"/>
          <a:stretch>
            <a:fillRect/>
          </a:stretch>
        </p:blipFill>
        <p:spPr>
          <a:xfrm>
            <a:off x="3027330" y="1511821"/>
            <a:ext cx="7642257" cy="5192497"/>
          </a:xfrm>
          <a:prstGeom prst="rect">
            <a:avLst/>
          </a:prstGeom>
        </p:spPr>
      </p:pic>
      <p:pic>
        <p:nvPicPr>
          <p:cNvPr id="32" name="Picture 31" descr="A screenshot of a cell phone&#10;&#10;Description automatically generated">
            <a:extLst>
              <a:ext uri="{FF2B5EF4-FFF2-40B4-BE49-F238E27FC236}">
                <a16:creationId xmlns:a16="http://schemas.microsoft.com/office/drawing/2014/main" id="{01925229-CD02-A149-B34D-4C7CD45075EB}"/>
              </a:ext>
            </a:extLst>
          </p:cNvPr>
          <p:cNvPicPr/>
          <p:nvPr/>
        </p:nvPicPr>
        <p:blipFill>
          <a:blip r:embed="rId3"/>
          <a:stretch>
            <a:fillRect/>
          </a:stretch>
        </p:blipFill>
        <p:spPr>
          <a:xfrm>
            <a:off x="3007883" y="1506218"/>
            <a:ext cx="2592196" cy="1664867"/>
          </a:xfrm>
          <a:prstGeom prst="rect">
            <a:avLst/>
          </a:prstGeom>
        </p:spPr>
      </p:pic>
      <p:sp>
        <p:nvSpPr>
          <p:cNvPr id="36" name="Title 1">
            <a:extLst>
              <a:ext uri="{FF2B5EF4-FFF2-40B4-BE49-F238E27FC236}">
                <a16:creationId xmlns:a16="http://schemas.microsoft.com/office/drawing/2014/main" id="{90BB87D7-8DEE-4546-AE6B-6C83C87510FD}"/>
              </a:ext>
            </a:extLst>
          </p:cNvPr>
          <p:cNvSpPr txBox="1">
            <a:spLocks/>
          </p:cNvSpPr>
          <p:nvPr/>
        </p:nvSpPr>
        <p:spPr>
          <a:xfrm>
            <a:off x="3001931" y="5862683"/>
            <a:ext cx="6846728" cy="841635"/>
          </a:xfrm>
          <a:prstGeom prst="rect">
            <a:avLst/>
          </a:prstGeom>
          <a:solidFill>
            <a:schemeClr val="bg1">
              <a:alpha val="42000"/>
            </a:schemeClr>
          </a:solidFill>
        </p:spPr>
        <p:txBody>
          <a:bodyPr vert="horz" lIns="228600" tIns="228600" rIns="228600" bIns="228600" rtlCol="0" anchor="t">
            <a:normAutofit/>
          </a:bodyPr>
          <a:lstStyle>
            <a:lvl1pPr algn="ctr" defTabSz="914400" rtl="0" eaLnBrk="1" latinLnBrk="0" hangingPunct="1">
              <a:lnSpc>
                <a:spcPct val="85000"/>
              </a:lnSpc>
              <a:spcBef>
                <a:spcPct val="0"/>
              </a:spcBef>
              <a:buNone/>
              <a:defRPr sz="4000" b="0" i="0" kern="1200" cap="none" spc="-150">
                <a:solidFill>
                  <a:srgbClr val="FFFEFF"/>
                </a:solidFill>
                <a:effectLst/>
                <a:latin typeface="+mj-lt"/>
                <a:ea typeface="+mj-ea"/>
                <a:cs typeface="+mj-cs"/>
              </a:defRPr>
            </a:lvl1pPr>
          </a:lstStyle>
          <a:p>
            <a:pPr algn="l"/>
            <a:r>
              <a:rPr lang="en-US" sz="2800" b="1" dirty="0">
                <a:solidFill>
                  <a:schemeClr val="accent1"/>
                </a:solidFill>
              </a:rPr>
              <a:t>Finding coordinate for each regency</a:t>
            </a:r>
          </a:p>
        </p:txBody>
      </p:sp>
    </p:spTree>
    <p:extLst>
      <p:ext uri="{BB962C8B-B14F-4D97-AF65-F5344CB8AC3E}">
        <p14:creationId xmlns:p14="http://schemas.microsoft.com/office/powerpoint/2010/main" val="32786028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2366EBA-92FD-44AE-87A9-25E5135EB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6920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B437F5FC-01F7-4EB4-81E7-C27D917E95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4B0CFF10-4805-4BFA-961B-1F60DAEB94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2" name="Freeform 6">
              <a:extLst>
                <a:ext uri="{FF2B5EF4-FFF2-40B4-BE49-F238E27FC236}">
                  <a16:creationId xmlns:a16="http://schemas.microsoft.com/office/drawing/2014/main" id="{BE054536-C03E-4857-B4AE-D687A58F9A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FE33E51C-23D8-43F5-98C4-A2ED2C4C99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89E18891-DEB2-4CFD-A907-2868B2A910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0002C1BB-DB60-4314-A2FC-203E54D94C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9B75BDFA-6D78-4FB1-9F21-5280855C49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0B632D6B-A327-41AB-BBCF-9A03AD2AB7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F514BBC5-1736-4813-BECB-5A6B6738E5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94A2C868-7AEC-4209-BFA3-7185B11D33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FF56CB70-2B25-4695-ADC8-6092D0D112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BA411BEF-2182-4458-B9AF-1634B5C2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53F27E63-3F11-4C85-AC72-1EE8508C4C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68B589BA-F70F-4E0B-94B9-EEB83EDF3F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9D0B991D-CB0A-415F-8D77-A5565F66F0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701E99DE-74F0-41D1-BBF4-5A57053BB6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C02EE40A-8F17-4182-9495-9506463B79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924210CA-0A35-4127-925F-D4084B7DC3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DC13CEF1-DD2D-474C-B81C-820CEF3D9C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F889481A-8038-43E6-8EF1-A5F802CEDF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128BD14A-9093-4854-A73A-F666B2ED2D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22D884F4-76EC-4371-B903-E79CF191E3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useBgFill="1">
        <p:nvSpPr>
          <p:cNvPr id="33" name="Rectangle 32">
            <a:extLst>
              <a:ext uri="{FF2B5EF4-FFF2-40B4-BE49-F238E27FC236}">
                <a16:creationId xmlns:a16="http://schemas.microsoft.com/office/drawing/2014/main" id="{7C462C46-EFB7-4580-9921-DFC346FCC3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23665" y="0"/>
            <a:ext cx="10268336" cy="68692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EB70006-7B62-EE42-893A-58A422200FFE}"/>
              </a:ext>
            </a:extLst>
          </p:cNvPr>
          <p:cNvSpPr>
            <a:spLocks noGrp="1"/>
          </p:cNvSpPr>
          <p:nvPr>
            <p:ph type="title"/>
          </p:nvPr>
        </p:nvSpPr>
        <p:spPr>
          <a:xfrm>
            <a:off x="2901565" y="469172"/>
            <a:ext cx="6230857" cy="1230570"/>
          </a:xfrm>
        </p:spPr>
        <p:txBody>
          <a:bodyPr anchor="t">
            <a:normAutofit/>
          </a:bodyPr>
          <a:lstStyle/>
          <a:p>
            <a:pPr algn="l"/>
            <a:r>
              <a:rPr lang="en-US" sz="3600" dirty="0">
                <a:solidFill>
                  <a:schemeClr val="accent1"/>
                </a:solidFill>
              </a:rPr>
              <a:t>Methodology: Data Preparation</a:t>
            </a:r>
          </a:p>
        </p:txBody>
      </p:sp>
      <p:sp>
        <p:nvSpPr>
          <p:cNvPr id="35" name="Isosceles Triangle 34">
            <a:extLst>
              <a:ext uri="{FF2B5EF4-FFF2-40B4-BE49-F238E27FC236}">
                <a16:creationId xmlns:a16="http://schemas.microsoft.com/office/drawing/2014/main" id="{B8B918B4-AB10-4E3A-916E-A9625586EA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797903" y="954813"/>
            <a:ext cx="300774" cy="259288"/>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36" name="Title 1">
            <a:extLst>
              <a:ext uri="{FF2B5EF4-FFF2-40B4-BE49-F238E27FC236}">
                <a16:creationId xmlns:a16="http://schemas.microsoft.com/office/drawing/2014/main" id="{90BB87D7-8DEE-4546-AE6B-6C83C87510FD}"/>
              </a:ext>
            </a:extLst>
          </p:cNvPr>
          <p:cNvSpPr txBox="1">
            <a:spLocks/>
          </p:cNvSpPr>
          <p:nvPr/>
        </p:nvSpPr>
        <p:spPr>
          <a:xfrm>
            <a:off x="2902846" y="1114425"/>
            <a:ext cx="6846728" cy="841635"/>
          </a:xfrm>
          <a:prstGeom prst="rect">
            <a:avLst/>
          </a:prstGeom>
          <a:solidFill>
            <a:schemeClr val="bg1">
              <a:alpha val="42000"/>
            </a:schemeClr>
          </a:solidFill>
        </p:spPr>
        <p:txBody>
          <a:bodyPr vert="horz" lIns="228600" tIns="228600" rIns="228600" bIns="228600" rtlCol="0" anchor="t">
            <a:normAutofit/>
          </a:bodyPr>
          <a:lstStyle>
            <a:lvl1pPr algn="ctr" defTabSz="914400" rtl="0" eaLnBrk="1" latinLnBrk="0" hangingPunct="1">
              <a:lnSpc>
                <a:spcPct val="85000"/>
              </a:lnSpc>
              <a:spcBef>
                <a:spcPct val="0"/>
              </a:spcBef>
              <a:buNone/>
              <a:defRPr sz="4000" b="0" i="0" kern="1200" cap="none" spc="-150">
                <a:solidFill>
                  <a:srgbClr val="FFFEFF"/>
                </a:solidFill>
                <a:effectLst/>
                <a:latin typeface="+mj-lt"/>
                <a:ea typeface="+mj-ea"/>
                <a:cs typeface="+mj-cs"/>
              </a:defRPr>
            </a:lvl1pPr>
          </a:lstStyle>
          <a:p>
            <a:pPr algn="l"/>
            <a:r>
              <a:rPr lang="en-US" sz="2400" b="1" dirty="0">
                <a:solidFill>
                  <a:schemeClr val="accent1"/>
                </a:solidFill>
              </a:rPr>
              <a:t>Get  Venue around using foursquare API</a:t>
            </a:r>
          </a:p>
        </p:txBody>
      </p:sp>
      <p:pic>
        <p:nvPicPr>
          <p:cNvPr id="37" name="Picture 36" descr="A screenshot of a cell phone&#10;&#10;Description automatically generated">
            <a:extLst>
              <a:ext uri="{FF2B5EF4-FFF2-40B4-BE49-F238E27FC236}">
                <a16:creationId xmlns:a16="http://schemas.microsoft.com/office/drawing/2014/main" id="{B1410E9D-4249-314A-83EA-2C4545163750}"/>
              </a:ext>
            </a:extLst>
          </p:cNvPr>
          <p:cNvPicPr/>
          <p:nvPr/>
        </p:nvPicPr>
        <p:blipFill>
          <a:blip r:embed="rId2"/>
          <a:stretch>
            <a:fillRect/>
          </a:stretch>
        </p:blipFill>
        <p:spPr>
          <a:xfrm>
            <a:off x="3071813" y="1849312"/>
            <a:ext cx="8231187" cy="1664488"/>
          </a:xfrm>
          <a:prstGeom prst="rect">
            <a:avLst/>
          </a:prstGeom>
        </p:spPr>
      </p:pic>
      <p:sp>
        <p:nvSpPr>
          <p:cNvPr id="38" name="Title 1">
            <a:extLst>
              <a:ext uri="{FF2B5EF4-FFF2-40B4-BE49-F238E27FC236}">
                <a16:creationId xmlns:a16="http://schemas.microsoft.com/office/drawing/2014/main" id="{6C5C19AC-148C-4B40-AAD4-45A24FD9F742}"/>
              </a:ext>
            </a:extLst>
          </p:cNvPr>
          <p:cNvSpPr txBox="1">
            <a:spLocks/>
          </p:cNvSpPr>
          <p:nvPr/>
        </p:nvSpPr>
        <p:spPr>
          <a:xfrm>
            <a:off x="2907309" y="3663370"/>
            <a:ext cx="6846728" cy="841635"/>
          </a:xfrm>
          <a:prstGeom prst="rect">
            <a:avLst/>
          </a:prstGeom>
          <a:solidFill>
            <a:schemeClr val="bg1">
              <a:alpha val="42000"/>
            </a:schemeClr>
          </a:solidFill>
        </p:spPr>
        <p:txBody>
          <a:bodyPr vert="horz" lIns="228600" tIns="228600" rIns="228600" bIns="228600" rtlCol="0" anchor="t">
            <a:normAutofit/>
          </a:bodyPr>
          <a:lstStyle>
            <a:lvl1pPr algn="ctr" defTabSz="914400" rtl="0" eaLnBrk="1" latinLnBrk="0" hangingPunct="1">
              <a:lnSpc>
                <a:spcPct val="85000"/>
              </a:lnSpc>
              <a:spcBef>
                <a:spcPct val="0"/>
              </a:spcBef>
              <a:buNone/>
              <a:defRPr sz="4000" b="0" i="0" kern="1200" cap="none" spc="-150">
                <a:solidFill>
                  <a:srgbClr val="FFFEFF"/>
                </a:solidFill>
                <a:effectLst/>
                <a:latin typeface="+mj-lt"/>
                <a:ea typeface="+mj-ea"/>
                <a:cs typeface="+mj-cs"/>
              </a:defRPr>
            </a:lvl1pPr>
          </a:lstStyle>
          <a:p>
            <a:pPr algn="l"/>
            <a:r>
              <a:rPr lang="en-US" sz="2400" b="1" dirty="0">
                <a:solidFill>
                  <a:schemeClr val="accent1"/>
                </a:solidFill>
              </a:rPr>
              <a:t>One Hot Encoding for each categories</a:t>
            </a:r>
          </a:p>
        </p:txBody>
      </p:sp>
      <p:pic>
        <p:nvPicPr>
          <p:cNvPr id="39" name="Picture 38" descr="A screenshot of a cell phone&#10;&#10;Description automatically generated">
            <a:extLst>
              <a:ext uri="{FF2B5EF4-FFF2-40B4-BE49-F238E27FC236}">
                <a16:creationId xmlns:a16="http://schemas.microsoft.com/office/drawing/2014/main" id="{85A24A00-3465-A14A-A903-8F59A0325105}"/>
              </a:ext>
            </a:extLst>
          </p:cNvPr>
          <p:cNvPicPr/>
          <p:nvPr/>
        </p:nvPicPr>
        <p:blipFill>
          <a:blip r:embed="rId3"/>
          <a:stretch>
            <a:fillRect/>
          </a:stretch>
        </p:blipFill>
        <p:spPr>
          <a:xfrm>
            <a:off x="3097813" y="4376420"/>
            <a:ext cx="8395633" cy="1673542"/>
          </a:xfrm>
          <a:prstGeom prst="rect">
            <a:avLst/>
          </a:prstGeom>
        </p:spPr>
      </p:pic>
    </p:spTree>
    <p:extLst>
      <p:ext uri="{BB962C8B-B14F-4D97-AF65-F5344CB8AC3E}">
        <p14:creationId xmlns:p14="http://schemas.microsoft.com/office/powerpoint/2010/main" val="8502792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75627FE-0AC5-4349-AC08-45A58BEC9B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F87AAF7B-2090-475D-9C3E-FDC03DD87A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F2DCEC33-4B31-44BC-99CB-9E4845DC4C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2" name="Freeform 6">
              <a:extLst>
                <a:ext uri="{FF2B5EF4-FFF2-40B4-BE49-F238E27FC236}">
                  <a16:creationId xmlns:a16="http://schemas.microsoft.com/office/drawing/2014/main" id="{204E0A10-D288-4B22-87A1-737B0A37D1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9A3E042E-4911-425A-84BB-04BF90D07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A49226D-3129-4C5A-9641-3D03BEEA79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9CC3C315-B515-4DD8-AC22-9D8417B37F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1A961828-F78F-4D56-A98E-037806C637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739D4F9D-3728-42C1-8302-452D51321C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B4D9647E-354D-4CA8-B4A7-39172E5EAC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A3EC74E0-5222-4ACC-BCEC-1AA189D3BC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C0AE72B4-084D-42E6-ABED-5FD4650D4B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C9D1F5DD-8D50-4098-8D2B-10E284752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48F3941-C3C7-4589-AA46-067F6BB2D0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C16BBE9A-4BE3-4401-82C5-8041DB14E5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06180330-CCD3-4D14-A652-D60C28252D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616C90F6-4133-43A5-B47C-7750FE281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D7C03F90-E828-4414-8A53-92069FFB68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6ADDE443-75AA-4F32-A2EE-272C4347CE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ACD281C1-1D59-453F-A33A-D83E39EB06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60217FAC-29FE-4D6B-9BB4-FF41AA756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0D3CC33A-6E36-4A72-9965-8E20FB05D1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F128F04E-05CD-4035-A32B-6E9ABAB931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4A1881A-65B0-3147-8722-6D3E1AC58745}"/>
              </a:ext>
            </a:extLst>
          </p:cNvPr>
          <p:cNvSpPr>
            <a:spLocks noGrp="1"/>
          </p:cNvSpPr>
          <p:nvPr>
            <p:ph type="title"/>
          </p:nvPr>
        </p:nvSpPr>
        <p:spPr>
          <a:xfrm>
            <a:off x="645459" y="960120"/>
            <a:ext cx="3865695" cy="4171278"/>
          </a:xfrm>
        </p:spPr>
        <p:txBody>
          <a:bodyPr>
            <a:normAutofit/>
          </a:bodyPr>
          <a:lstStyle/>
          <a:p>
            <a:pPr algn="r"/>
            <a:r>
              <a:rPr lang="en-US" sz="4400" dirty="0">
                <a:solidFill>
                  <a:schemeClr val="tx1"/>
                </a:solidFill>
              </a:rPr>
              <a:t>Analysis</a:t>
            </a:r>
          </a:p>
        </p:txBody>
      </p:sp>
      <p:cxnSp>
        <p:nvCxnSpPr>
          <p:cNvPr id="35" name="Straight Connector 34">
            <a:extLst>
              <a:ext uri="{FF2B5EF4-FFF2-40B4-BE49-F238E27FC236}">
                <a16:creationId xmlns:a16="http://schemas.microsoft.com/office/drawing/2014/main" id="{68B6AB33-DFE6-4FE4-94FE-C9E25424AD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52263" y="1200150"/>
            <a:ext cx="0" cy="3543972"/>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1D7B6E06-0A43-684A-850D-CF70A9C93B63}"/>
              </a:ext>
            </a:extLst>
          </p:cNvPr>
          <p:cNvSpPr>
            <a:spLocks noGrp="1"/>
          </p:cNvSpPr>
          <p:nvPr>
            <p:ph idx="1"/>
          </p:nvPr>
        </p:nvSpPr>
        <p:spPr>
          <a:xfrm>
            <a:off x="4983164" y="960120"/>
            <a:ext cx="5511800" cy="4171278"/>
          </a:xfrm>
        </p:spPr>
        <p:txBody>
          <a:bodyPr>
            <a:normAutofit fontScale="92500" lnSpcReduction="20000"/>
          </a:bodyPr>
          <a:lstStyle/>
          <a:p>
            <a:r>
              <a:rPr lang="en-US" sz="4400" dirty="0"/>
              <a:t> Cluster 2 is the best place to stay for tourist.</a:t>
            </a:r>
          </a:p>
          <a:p>
            <a:r>
              <a:rPr lang="en-US" sz="4400" dirty="0"/>
              <a:t> Cluster 2 have Most Indonesian Food in the area.</a:t>
            </a:r>
          </a:p>
        </p:txBody>
      </p:sp>
    </p:spTree>
    <p:extLst>
      <p:ext uri="{BB962C8B-B14F-4D97-AF65-F5344CB8AC3E}">
        <p14:creationId xmlns:p14="http://schemas.microsoft.com/office/powerpoint/2010/main" val="17565851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0" name="Rectangle 39">
            <a:extLst>
              <a:ext uri="{FF2B5EF4-FFF2-40B4-BE49-F238E27FC236}">
                <a16:creationId xmlns:a16="http://schemas.microsoft.com/office/drawing/2014/main" id="{F3C5918A-1DC5-4CF3-AA27-00AA3088AA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Freeform: Shape 41">
            <a:extLst>
              <a:ext uri="{FF2B5EF4-FFF2-40B4-BE49-F238E27FC236}">
                <a16:creationId xmlns:a16="http://schemas.microsoft.com/office/drawing/2014/main" id="{B786683A-6FD6-4BF7-B3B0-DC39767739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274788" y="-15796"/>
            <a:ext cx="7911916" cy="6889592"/>
          </a:xfrm>
          <a:custGeom>
            <a:avLst/>
            <a:gdLst>
              <a:gd name="connsiteX0" fmla="*/ 1144064 w 7911916"/>
              <a:gd name="connsiteY0" fmla="*/ 0 h 6889592"/>
              <a:gd name="connsiteX1" fmla="*/ 7911916 w 7911916"/>
              <a:gd name="connsiteY1" fmla="*/ 0 h 6889592"/>
              <a:gd name="connsiteX2" fmla="*/ 7911916 w 7911916"/>
              <a:gd name="connsiteY2" fmla="*/ 6889592 h 6889592"/>
              <a:gd name="connsiteX3" fmla="*/ 1282780 w 7911916"/>
              <a:gd name="connsiteY3" fmla="*/ 6889592 h 6889592"/>
              <a:gd name="connsiteX4" fmla="*/ 1021588 w 7911916"/>
              <a:gd name="connsiteY4" fmla="*/ 6461391 h 6889592"/>
              <a:gd name="connsiteX5" fmla="*/ 841264 w 7911916"/>
              <a:gd name="connsiteY5" fmla="*/ 370936 h 6889592"/>
              <a:gd name="connsiteX6" fmla="*/ 1119707 w 7911916"/>
              <a:gd name="connsiteY6" fmla="*/ 26053 h 6889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911916" h="6889592">
                <a:moveTo>
                  <a:pt x="1144064" y="0"/>
                </a:moveTo>
                <a:lnTo>
                  <a:pt x="7911916" y="0"/>
                </a:lnTo>
                <a:lnTo>
                  <a:pt x="7911916" y="6889592"/>
                </a:lnTo>
                <a:lnTo>
                  <a:pt x="1282780" y="6889592"/>
                </a:lnTo>
                <a:lnTo>
                  <a:pt x="1021588" y="6461391"/>
                </a:lnTo>
                <a:cubicBezTo>
                  <a:pt x="-73086" y="4533675"/>
                  <a:pt x="-509682" y="2192905"/>
                  <a:pt x="841264" y="370936"/>
                </a:cubicBezTo>
                <a:cubicBezTo>
                  <a:pt x="928899" y="253509"/>
                  <a:pt x="1021859" y="138477"/>
                  <a:pt x="1119707" y="26053"/>
                </a:cubicBezTo>
                <a:close/>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4" name="Freeform: Shape 43">
            <a:extLst>
              <a:ext uri="{FF2B5EF4-FFF2-40B4-BE49-F238E27FC236}">
                <a16:creationId xmlns:a16="http://schemas.microsoft.com/office/drawing/2014/main" id="{05169E50-59FB-4AEE-B61D-44A882A4CD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249750" y="-6726"/>
            <a:ext cx="5931659" cy="6871452"/>
          </a:xfrm>
          <a:custGeom>
            <a:avLst/>
            <a:gdLst>
              <a:gd name="connsiteX0" fmla="*/ 2429503 w 5931659"/>
              <a:gd name="connsiteY0" fmla="*/ 0 h 6871452"/>
              <a:gd name="connsiteX1" fmla="*/ 5931659 w 5931659"/>
              <a:gd name="connsiteY1" fmla="*/ 0 h 6871452"/>
              <a:gd name="connsiteX2" fmla="*/ 5931659 w 5931659"/>
              <a:gd name="connsiteY2" fmla="*/ 6871452 h 6871452"/>
              <a:gd name="connsiteX3" fmla="*/ 1302090 w 5931659"/>
              <a:gd name="connsiteY3" fmla="*/ 6871452 h 6871452"/>
              <a:gd name="connsiteX4" fmla="*/ 1257860 w 5931659"/>
              <a:gd name="connsiteY4" fmla="*/ 6820098 h 6871452"/>
              <a:gd name="connsiteX5" fmla="*/ 456609 w 5931659"/>
              <a:gd name="connsiteY5" fmla="*/ 1965059 h 6871452"/>
              <a:gd name="connsiteX6" fmla="*/ 2356353 w 5931659"/>
              <a:gd name="connsiteY6" fmla="*/ 42030 h 6871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31659" h="6871452">
                <a:moveTo>
                  <a:pt x="2429503" y="0"/>
                </a:moveTo>
                <a:lnTo>
                  <a:pt x="5931659" y="0"/>
                </a:lnTo>
                <a:lnTo>
                  <a:pt x="5931659" y="6871452"/>
                </a:lnTo>
                <a:lnTo>
                  <a:pt x="1302090" y="6871452"/>
                </a:lnTo>
                <a:lnTo>
                  <a:pt x="1257860" y="6820098"/>
                </a:lnTo>
                <a:cubicBezTo>
                  <a:pt x="121068" y="5395213"/>
                  <a:pt x="-469022" y="3541076"/>
                  <a:pt x="456609" y="1965059"/>
                </a:cubicBezTo>
                <a:cubicBezTo>
                  <a:pt x="919425" y="1178905"/>
                  <a:pt x="1583566" y="524859"/>
                  <a:pt x="2356353" y="42030"/>
                </a:cubicBezTo>
                <a:close/>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6" name="Freeform: Shape 45">
            <a:extLst>
              <a:ext uri="{FF2B5EF4-FFF2-40B4-BE49-F238E27FC236}">
                <a16:creationId xmlns:a16="http://schemas.microsoft.com/office/drawing/2014/main" id="{117C30F0-5A38-4B60-B632-3AF7C2780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433528" y="-3116"/>
            <a:ext cx="6766974" cy="6864232"/>
          </a:xfrm>
          <a:custGeom>
            <a:avLst/>
            <a:gdLst>
              <a:gd name="connsiteX0" fmla="*/ 2135088 w 6766974"/>
              <a:gd name="connsiteY0" fmla="*/ 0 h 6864232"/>
              <a:gd name="connsiteX1" fmla="*/ 6766974 w 6766974"/>
              <a:gd name="connsiteY1" fmla="*/ 0 h 6864232"/>
              <a:gd name="connsiteX2" fmla="*/ 6766974 w 6766974"/>
              <a:gd name="connsiteY2" fmla="*/ 6864232 h 6864232"/>
              <a:gd name="connsiteX3" fmla="*/ 1128977 w 6766974"/>
              <a:gd name="connsiteY3" fmla="*/ 6864232 h 6864232"/>
              <a:gd name="connsiteX4" fmla="*/ 1004776 w 6766974"/>
              <a:gd name="connsiteY4" fmla="*/ 6687663 h 6864232"/>
              <a:gd name="connsiteX5" fmla="*/ 709736 w 6766974"/>
              <a:gd name="connsiteY5" fmla="*/ 1521351 h 6864232"/>
              <a:gd name="connsiteX6" fmla="*/ 1896284 w 6766974"/>
              <a:gd name="connsiteY6" fmla="*/ 197391 h 6864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66974" h="6864232">
                <a:moveTo>
                  <a:pt x="2135088" y="0"/>
                </a:moveTo>
                <a:lnTo>
                  <a:pt x="6766974" y="0"/>
                </a:lnTo>
                <a:lnTo>
                  <a:pt x="6766974" y="6864232"/>
                </a:lnTo>
                <a:lnTo>
                  <a:pt x="1128977" y="6864232"/>
                </a:lnTo>
                <a:lnTo>
                  <a:pt x="1004776" y="6687663"/>
                </a:lnTo>
                <a:cubicBezTo>
                  <a:pt x="-54053" y="5122098"/>
                  <a:pt x="-463081" y="3202457"/>
                  <a:pt x="709736" y="1521351"/>
                </a:cubicBezTo>
                <a:cubicBezTo>
                  <a:pt x="1045443" y="1039181"/>
                  <a:pt x="1446565" y="592246"/>
                  <a:pt x="1896284" y="197391"/>
                </a:cubicBezTo>
                <a:close/>
              </a:path>
            </a:pathLst>
          </a:custGeom>
          <a:noFill/>
          <a:ln w="9525" cap="flat">
            <a:solidFill>
              <a:schemeClr val="tx1">
                <a:alpha val="1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8" name="Freeform: Shape 47">
            <a:extLst>
              <a:ext uri="{FF2B5EF4-FFF2-40B4-BE49-F238E27FC236}">
                <a16:creationId xmlns:a16="http://schemas.microsoft.com/office/drawing/2014/main" id="{A200CBA5-3F2B-4AAC-9F86-99AFECC19C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953136" y="0"/>
            <a:ext cx="5238864" cy="6858000"/>
          </a:xfrm>
          <a:custGeom>
            <a:avLst/>
            <a:gdLst>
              <a:gd name="connsiteX0" fmla="*/ 2829115 w 5238864"/>
              <a:gd name="connsiteY0" fmla="*/ 0 h 6864726"/>
              <a:gd name="connsiteX1" fmla="*/ 5238864 w 5238864"/>
              <a:gd name="connsiteY1" fmla="*/ 0 h 6864726"/>
              <a:gd name="connsiteX2" fmla="*/ 5238864 w 5238864"/>
              <a:gd name="connsiteY2" fmla="*/ 6864726 h 6864726"/>
              <a:gd name="connsiteX3" fmla="*/ 1518091 w 5238864"/>
              <a:gd name="connsiteY3" fmla="*/ 6864726 h 6864726"/>
              <a:gd name="connsiteX4" fmla="*/ 1435414 w 5238864"/>
              <a:gd name="connsiteY4" fmla="*/ 6778879 h 6864726"/>
              <a:gd name="connsiteX5" fmla="*/ 406006 w 5238864"/>
              <a:gd name="connsiteY5" fmla="*/ 2093910 h 6864726"/>
              <a:gd name="connsiteX6" fmla="*/ 2559142 w 5238864"/>
              <a:gd name="connsiteY6" fmla="*/ 124487 h 6864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38864" h="6864726">
                <a:moveTo>
                  <a:pt x="2829115" y="0"/>
                </a:moveTo>
                <a:lnTo>
                  <a:pt x="5238864" y="0"/>
                </a:lnTo>
                <a:lnTo>
                  <a:pt x="5238864" y="6864726"/>
                </a:lnTo>
                <a:lnTo>
                  <a:pt x="1518091" y="6864726"/>
                </a:lnTo>
                <a:lnTo>
                  <a:pt x="1435414" y="6778879"/>
                </a:lnTo>
                <a:cubicBezTo>
                  <a:pt x="226066" y="5476104"/>
                  <a:pt x="-499346" y="3635393"/>
                  <a:pt x="406006" y="2093910"/>
                </a:cubicBezTo>
                <a:cubicBezTo>
                  <a:pt x="907547" y="1241972"/>
                  <a:pt x="1674986" y="564513"/>
                  <a:pt x="2559142" y="124487"/>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A4A1881A-65B0-3147-8722-6D3E1AC58745}"/>
              </a:ext>
            </a:extLst>
          </p:cNvPr>
          <p:cNvSpPr>
            <a:spLocks noGrp="1"/>
          </p:cNvSpPr>
          <p:nvPr>
            <p:ph type="title"/>
          </p:nvPr>
        </p:nvSpPr>
        <p:spPr>
          <a:xfrm>
            <a:off x="7874928" y="1124998"/>
            <a:ext cx="3456122" cy="4589717"/>
          </a:xfrm>
        </p:spPr>
        <p:txBody>
          <a:bodyPr>
            <a:normAutofit/>
          </a:bodyPr>
          <a:lstStyle/>
          <a:p>
            <a:pPr algn="l"/>
            <a:r>
              <a:rPr lang="en-US" sz="4800"/>
              <a:t>Conclusion</a:t>
            </a:r>
          </a:p>
        </p:txBody>
      </p:sp>
      <p:sp>
        <p:nvSpPr>
          <p:cNvPr id="3" name="Content Placeholder 2">
            <a:extLst>
              <a:ext uri="{FF2B5EF4-FFF2-40B4-BE49-F238E27FC236}">
                <a16:creationId xmlns:a16="http://schemas.microsoft.com/office/drawing/2014/main" id="{1D7B6E06-0A43-684A-850D-CF70A9C93B63}"/>
              </a:ext>
            </a:extLst>
          </p:cNvPr>
          <p:cNvSpPr>
            <a:spLocks noGrp="1"/>
          </p:cNvSpPr>
          <p:nvPr>
            <p:ph idx="1"/>
          </p:nvPr>
        </p:nvSpPr>
        <p:spPr>
          <a:xfrm>
            <a:off x="798577" y="794042"/>
            <a:ext cx="5427137" cy="5248622"/>
          </a:xfrm>
        </p:spPr>
        <p:txBody>
          <a:bodyPr>
            <a:normAutofit/>
          </a:bodyPr>
          <a:lstStyle/>
          <a:p>
            <a:pPr marL="0" indent="0">
              <a:buNone/>
            </a:pPr>
            <a:r>
              <a:rPr lang="en-SG" sz="2000" dirty="0"/>
              <a:t>Based on the K-Means clustering method we can give recommendation to tourist that love food to stay in Denpasar (Cluster 2). This is due to Denpasar have more food venue compared to other Regency.</a:t>
            </a:r>
          </a:p>
        </p:txBody>
      </p:sp>
    </p:spTree>
    <p:extLst>
      <p:ext uri="{BB962C8B-B14F-4D97-AF65-F5344CB8AC3E}">
        <p14:creationId xmlns:p14="http://schemas.microsoft.com/office/powerpoint/2010/main" val="3868806329"/>
      </p:ext>
    </p:extLst>
  </p:cSld>
  <p:clrMapOvr>
    <a:masterClrMapping/>
  </p:clrMapOvr>
</p:sld>
</file>

<file path=ppt/theme/theme1.xml><?xml version="1.0" encoding="utf-8"?>
<a:theme xmlns:a="http://schemas.openxmlformats.org/drawingml/2006/main" name="Atlas">
  <a:themeElements>
    <a:clrScheme name="Atlas">
      <a:dk1>
        <a:sysClr val="windowText" lastClr="000000"/>
      </a:dk1>
      <a:lt1>
        <a:sysClr val="window" lastClr="FFFFFF"/>
      </a:lt1>
      <a:dk2>
        <a:srgbClr val="454545"/>
      </a:dk2>
      <a:lt2>
        <a:srgbClr val="E0E0E0"/>
      </a:lt2>
      <a:accent1>
        <a:srgbClr val="F81B02"/>
      </a:accent1>
      <a:accent2>
        <a:srgbClr val="FC7715"/>
      </a:accent2>
      <a:accent3>
        <a:srgbClr val="AFBF41"/>
      </a:accent3>
      <a:accent4>
        <a:srgbClr val="50C49F"/>
      </a:accent4>
      <a:accent5>
        <a:srgbClr val="3B95C4"/>
      </a:accent5>
      <a:accent6>
        <a:srgbClr val="B560D4"/>
      </a:accent6>
      <a:hlink>
        <a:srgbClr val="FC5A1A"/>
      </a:hlink>
      <a:folHlink>
        <a:srgbClr val="B49E74"/>
      </a:folHlink>
    </a:clrScheme>
    <a:fontScheme name="Atlas">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tlas">
      <a:fillStyleLst>
        <a:solidFill>
          <a:schemeClr val="phClr"/>
        </a:solidFill>
        <a:gradFill rotWithShape="1">
          <a:gsLst>
            <a:gs pos="0">
              <a:schemeClr val="phClr">
                <a:tint val="62000"/>
                <a:alpha val="60000"/>
                <a:satMod val="109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4000"/>
                <a:satMod val="130000"/>
                <a:lumMod val="92000"/>
              </a:schemeClr>
            </a:gs>
            <a:gs pos="100000">
              <a:schemeClr val="phClr">
                <a:shade val="76000"/>
                <a:satMod val="130000"/>
                <a:lumMod val="88000"/>
              </a:schemeClr>
            </a:gs>
          </a:gsLst>
          <a:lin ang="5400000" scaled="0"/>
        </a:gradFill>
      </a:fillStyleLst>
      <a:lnStyleLst>
        <a:ln w="9525" cap="flat" cmpd="sng" algn="ctr">
          <a:solidFill>
            <a:schemeClr val="phClr">
              <a:shade val="90000"/>
            </a:schemeClr>
          </a:solidFill>
          <a:prstDash val="solid"/>
        </a:ln>
        <a:ln w="15875" cap="flat" cmpd="sng" algn="ctr">
          <a:solidFill>
            <a:schemeClr val="phClr">
              <a:shade val="90000"/>
            </a:schemeClr>
          </a:solidFill>
          <a:prstDash val="solid"/>
        </a:ln>
        <a:ln w="25400" cap="flat" cmpd="sng" algn="ctr">
          <a:solidFill>
            <a:schemeClr val="phClr"/>
          </a:solidFill>
          <a:prstDash val="solid"/>
        </a:ln>
      </a:lnStyleLst>
      <a:effectStyleLst>
        <a:effectStyle>
          <a:effectLst/>
        </a:effectStyle>
        <a:effectStyle>
          <a:effectLst/>
        </a:effectStyle>
        <a:effectStyle>
          <a:effectLst>
            <a:outerShdw blurRad="38100" dist="25400" dir="5400000" rotWithShape="0">
              <a:srgbClr val="000000">
                <a:alpha val="75000"/>
              </a:srgbClr>
            </a:outerShdw>
          </a:effectLst>
          <a:scene3d>
            <a:camera prst="orthographicFront">
              <a:rot lat="0" lon="0" rev="0"/>
            </a:camera>
            <a:lightRig rig="threePt" dir="tl"/>
          </a:scene3d>
          <a:sp3d>
            <a:bevelT w="0" h="0"/>
          </a:sp3d>
        </a:effectStyle>
      </a:effectStyleLst>
      <a:bgFillStyleLst>
        <a:solidFill>
          <a:schemeClr val="phClr"/>
        </a:solidFill>
        <a:solidFill>
          <a:schemeClr val="phClr"/>
        </a:solidFill>
        <a:gradFill rotWithShape="1">
          <a:gsLst>
            <a:gs pos="10000">
              <a:schemeClr val="phClr">
                <a:tint val="94000"/>
                <a:lumMod val="116000"/>
              </a:schemeClr>
            </a:gs>
            <a:gs pos="100000">
              <a:schemeClr val="phClr">
                <a:tint val="98000"/>
                <a:shade val="86000"/>
                <a:satMod val="90000"/>
                <a:lumMod val="88000"/>
              </a:schemeClr>
            </a:gs>
          </a:gsLst>
          <a:path path="circle">
            <a:fillToRect l="50000" t="15000" r="50000" b="169000"/>
          </a:path>
        </a:gradFill>
      </a:bgFillStyleLst>
    </a:fmtScheme>
  </a:themeElements>
  <a:objectDefaults/>
  <a:extraClrSchemeLst/>
  <a:extLst>
    <a:ext uri="{05A4C25C-085E-4340-85A3-A5531E510DB2}">
      <thm15:themeFamily xmlns:thm15="http://schemas.microsoft.com/office/thememl/2012/main" name="Atlas" id="{5156B0E4-0EB1-49FE-A26B-15F6F698AEC6}" vid="{508F7963-D0B5-43F7-BB2C-FCE3009C08EC}"/>
    </a:ext>
  </a:extLst>
</a:theme>
</file>

<file path=docProps/app.xml><?xml version="1.0" encoding="utf-8"?>
<Properties xmlns="http://schemas.openxmlformats.org/officeDocument/2006/extended-properties" xmlns:vt="http://schemas.openxmlformats.org/officeDocument/2006/docPropsVTypes">
  <TotalTime>0</TotalTime>
  <Words>183</Words>
  <Application>Microsoft Macintosh PowerPoint</Application>
  <PresentationFormat>Widescreen</PresentationFormat>
  <Paragraphs>23</Paragraphs>
  <Slides>9</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vt:i4>
      </vt:variant>
    </vt:vector>
  </HeadingPairs>
  <TitlesOfParts>
    <vt:vector size="13" baseType="lpstr">
      <vt:lpstr>Calibri Light</vt:lpstr>
      <vt:lpstr>Rockwell</vt:lpstr>
      <vt:lpstr>Wingdings</vt:lpstr>
      <vt:lpstr>Atlas</vt:lpstr>
      <vt:lpstr>Bali Indonesia Regency Recommendation for Food Lover Tourist</vt:lpstr>
      <vt:lpstr>Background</vt:lpstr>
      <vt:lpstr>Purpose</vt:lpstr>
      <vt:lpstr>Methodology: Modelling</vt:lpstr>
      <vt:lpstr>DATASET</vt:lpstr>
      <vt:lpstr>Methodology: Data Preparation</vt:lpstr>
      <vt:lpstr>Methodology: Data Preparation</vt:lpstr>
      <vt:lpstr>Analysis</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Bali Indonesia Regency Recommendation for Food Lover Tourist</dc:title>
  <dc:creator>Bima Putra Pratama</dc:creator>
  <cp:lastModifiedBy>Bima Putra Pratama</cp:lastModifiedBy>
  <cp:revision>2</cp:revision>
  <dcterms:created xsi:type="dcterms:W3CDTF">2020-02-13T04:15:17Z</dcterms:created>
  <dcterms:modified xsi:type="dcterms:W3CDTF">2020-02-13T04:16:11Z</dcterms:modified>
</cp:coreProperties>
</file>